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90" r:id="rId3"/>
    <p:sldId id="291" r:id="rId4"/>
    <p:sldId id="257" r:id="rId5"/>
    <p:sldId id="258" r:id="rId6"/>
    <p:sldId id="259" r:id="rId7"/>
    <p:sldId id="260" r:id="rId8"/>
    <p:sldId id="292" r:id="rId9"/>
    <p:sldId id="261" r:id="rId10"/>
    <p:sldId id="262" r:id="rId11"/>
    <p:sldId id="263" r:id="rId12"/>
    <p:sldId id="264" r:id="rId13"/>
    <p:sldId id="265" r:id="rId14"/>
    <p:sldId id="266" r:id="rId15"/>
    <p:sldId id="267" r:id="rId16"/>
    <p:sldId id="280" r:id="rId17"/>
    <p:sldId id="281" r:id="rId18"/>
    <p:sldId id="282" r:id="rId19"/>
    <p:sldId id="268" r:id="rId20"/>
    <p:sldId id="269" r:id="rId21"/>
    <p:sldId id="283" r:id="rId22"/>
    <p:sldId id="284" r:id="rId23"/>
    <p:sldId id="285" r:id="rId24"/>
    <p:sldId id="286" r:id="rId25"/>
    <p:sldId id="287" r:id="rId26"/>
    <p:sldId id="288" r:id="rId27"/>
    <p:sldId id="289" r:id="rId28"/>
    <p:sldId id="270" r:id="rId29"/>
    <p:sldId id="271" r:id="rId30"/>
    <p:sldId id="273" r:id="rId31"/>
    <p:sldId id="272" r:id="rId32"/>
    <p:sldId id="274" r:id="rId33"/>
    <p:sldId id="275" r:id="rId34"/>
    <p:sldId id="276" r:id="rId35"/>
    <p:sldId id="277" r:id="rId36"/>
    <p:sldId id="278" r:id="rId37"/>
    <p:sldId id="279" r:id="rId38"/>
    <p:sldId id="294" r:id="rId39"/>
    <p:sldId id="295"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26F0D7-945E-4F6F-ADB6-2519B35972B7}" v="186" dt="2022-10-19T00:44:46.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499" autoAdjust="0"/>
  </p:normalViewPr>
  <p:slideViewPr>
    <p:cSldViewPr snapToGrid="0">
      <p:cViewPr varScale="1">
        <p:scale>
          <a:sx n="56" d="100"/>
          <a:sy n="56" d="100"/>
        </p:scale>
        <p:origin x="17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ánh Trần" userId="040e626f61962f96" providerId="LiveId" clId="{5226F0D7-945E-4F6F-ADB6-2519B35972B7}"/>
    <pc:docChg chg="undo custSel addSld delSld modSld">
      <pc:chgData name="Khánh Trần" userId="040e626f61962f96" providerId="LiveId" clId="{5226F0D7-945E-4F6F-ADB6-2519B35972B7}" dt="2022-10-19T00:46:38.248" v="2131" actId="47"/>
      <pc:docMkLst>
        <pc:docMk/>
      </pc:docMkLst>
      <pc:sldChg chg="addSp delSp modSp mod">
        <pc:chgData name="Khánh Trần" userId="040e626f61962f96" providerId="LiveId" clId="{5226F0D7-945E-4F6F-ADB6-2519B35972B7}" dt="2022-10-18T08:33:49.993" v="789" actId="1076"/>
        <pc:sldMkLst>
          <pc:docMk/>
          <pc:sldMk cId="469005421" sldId="256"/>
        </pc:sldMkLst>
        <pc:spChg chg="mod">
          <ac:chgData name="Khánh Trần" userId="040e626f61962f96" providerId="LiveId" clId="{5226F0D7-945E-4F6F-ADB6-2519B35972B7}" dt="2022-10-18T06:49:11.304" v="668" actId="1076"/>
          <ac:spMkLst>
            <pc:docMk/>
            <pc:sldMk cId="469005421" sldId="256"/>
            <ac:spMk id="2" creationId="{3AA0291F-8E86-C3BC-6BFC-1C41CA827645}"/>
          </ac:spMkLst>
        </pc:spChg>
        <pc:spChg chg="mod">
          <ac:chgData name="Khánh Trần" userId="040e626f61962f96" providerId="LiveId" clId="{5226F0D7-945E-4F6F-ADB6-2519B35972B7}" dt="2022-10-18T08:33:49.993" v="789" actId="1076"/>
          <ac:spMkLst>
            <pc:docMk/>
            <pc:sldMk cId="469005421" sldId="256"/>
            <ac:spMk id="3" creationId="{2CFE11FA-CBA4-96CD-16F6-D8E9A1590FAA}"/>
          </ac:spMkLst>
        </pc:spChg>
        <pc:picChg chg="add del">
          <ac:chgData name="Khánh Trần" userId="040e626f61962f96" providerId="LiveId" clId="{5226F0D7-945E-4F6F-ADB6-2519B35972B7}" dt="2022-10-18T06:41:28.034" v="543" actId="21"/>
          <ac:picMkLst>
            <pc:docMk/>
            <pc:sldMk cId="469005421" sldId="256"/>
            <ac:picMk id="3074" creationId="{ACF98F0C-59E1-8696-813F-01B6252BEA43}"/>
          </ac:picMkLst>
        </pc:picChg>
        <pc:picChg chg="add mod">
          <ac:chgData name="Khánh Trần" userId="040e626f61962f96" providerId="LiveId" clId="{5226F0D7-945E-4F6F-ADB6-2519B35972B7}" dt="2022-10-18T06:48:38.189" v="665" actId="1076"/>
          <ac:picMkLst>
            <pc:docMk/>
            <pc:sldMk cId="469005421" sldId="256"/>
            <ac:picMk id="3076" creationId="{FB7265BA-2AC0-1196-D731-1DAEE51BA256}"/>
          </ac:picMkLst>
        </pc:picChg>
      </pc:sldChg>
      <pc:sldChg chg="addSp delSp modSp mod modNotesTx">
        <pc:chgData name="Khánh Trần" userId="040e626f61962f96" providerId="LiveId" clId="{5226F0D7-945E-4F6F-ADB6-2519B35972B7}" dt="2022-10-18T23:30:48.655" v="1503" actId="1076"/>
        <pc:sldMkLst>
          <pc:docMk/>
          <pc:sldMk cId="3047512853" sldId="257"/>
        </pc:sldMkLst>
        <pc:spChg chg="mod">
          <ac:chgData name="Khánh Trần" userId="040e626f61962f96" providerId="LiveId" clId="{5226F0D7-945E-4F6F-ADB6-2519B35972B7}" dt="2022-10-18T08:30:38.627" v="690" actId="2711"/>
          <ac:spMkLst>
            <pc:docMk/>
            <pc:sldMk cId="3047512853" sldId="257"/>
            <ac:spMk id="2" creationId="{45B07A1A-44C0-95D3-1561-FE45A0F5AB88}"/>
          </ac:spMkLst>
        </pc:spChg>
        <pc:spChg chg="add del">
          <ac:chgData name="Khánh Trần" userId="040e626f61962f96" providerId="LiveId" clId="{5226F0D7-945E-4F6F-ADB6-2519B35972B7}" dt="2022-10-18T08:32:27.986" v="700" actId="478"/>
          <ac:spMkLst>
            <pc:docMk/>
            <pc:sldMk cId="3047512853" sldId="257"/>
            <ac:spMk id="3" creationId="{A88047F6-35AF-763E-3B57-7F5B2A6A6609}"/>
          </ac:spMkLst>
        </pc:spChg>
        <pc:spChg chg="add mod">
          <ac:chgData name="Khánh Trần" userId="040e626f61962f96" providerId="LiveId" clId="{5226F0D7-945E-4F6F-ADB6-2519B35972B7}" dt="2022-10-18T08:35:50.566" v="810" actId="115"/>
          <ac:spMkLst>
            <pc:docMk/>
            <pc:sldMk cId="3047512853" sldId="257"/>
            <ac:spMk id="4" creationId="{F3591CDE-7B19-1CB0-328E-C36AD6F8E77C}"/>
          </ac:spMkLst>
        </pc:spChg>
        <pc:spChg chg="add mod">
          <ac:chgData name="Khánh Trần" userId="040e626f61962f96" providerId="LiveId" clId="{5226F0D7-945E-4F6F-ADB6-2519B35972B7}" dt="2022-10-18T23:30:48.655" v="1503" actId="1076"/>
          <ac:spMkLst>
            <pc:docMk/>
            <pc:sldMk cId="3047512853" sldId="257"/>
            <ac:spMk id="6" creationId="{D97EB6EA-319A-3625-445C-86CEA72292A9}"/>
          </ac:spMkLst>
        </pc:spChg>
        <pc:picChg chg="mod modCrop">
          <ac:chgData name="Khánh Trần" userId="040e626f61962f96" providerId="LiveId" clId="{5226F0D7-945E-4F6F-ADB6-2519B35972B7}" dt="2022-10-18T11:19:02.996" v="820" actId="1076"/>
          <ac:picMkLst>
            <pc:docMk/>
            <pc:sldMk cId="3047512853" sldId="257"/>
            <ac:picMk id="5" creationId="{D61E0B9F-B436-1702-2B22-3C8E9A61DE4D}"/>
          </ac:picMkLst>
        </pc:picChg>
      </pc:sldChg>
      <pc:sldChg chg="addSp delSp modSp mod modNotesTx">
        <pc:chgData name="Khánh Trần" userId="040e626f61962f96" providerId="LiveId" clId="{5226F0D7-945E-4F6F-ADB6-2519B35972B7}" dt="2022-10-18T11:29:23.769" v="913" actId="20577"/>
        <pc:sldMkLst>
          <pc:docMk/>
          <pc:sldMk cId="2127164004" sldId="258"/>
        </pc:sldMkLst>
        <pc:picChg chg="add del mod ord">
          <ac:chgData name="Khánh Trần" userId="040e626f61962f96" providerId="LiveId" clId="{5226F0D7-945E-4F6F-ADB6-2519B35972B7}" dt="2022-10-18T11:20:08.019" v="838" actId="478"/>
          <ac:picMkLst>
            <pc:docMk/>
            <pc:sldMk cId="2127164004" sldId="258"/>
            <ac:picMk id="4" creationId="{FCA3F09F-4AC2-471D-55C9-3216851ABBDC}"/>
          </ac:picMkLst>
        </pc:picChg>
        <pc:picChg chg="mod modCrop">
          <ac:chgData name="Khánh Trần" userId="040e626f61962f96" providerId="LiveId" clId="{5226F0D7-945E-4F6F-ADB6-2519B35972B7}" dt="2022-10-18T11:23:23.475" v="844" actId="1076"/>
          <ac:picMkLst>
            <pc:docMk/>
            <pc:sldMk cId="2127164004" sldId="258"/>
            <ac:picMk id="5" creationId="{92F52290-F006-9BA7-B725-0F6C7FFD2F2C}"/>
          </ac:picMkLst>
        </pc:picChg>
      </pc:sldChg>
      <pc:sldChg chg="modNotesTx">
        <pc:chgData name="Khánh Trần" userId="040e626f61962f96" providerId="LiveId" clId="{5226F0D7-945E-4F6F-ADB6-2519B35972B7}" dt="2022-10-18T11:31:32.326" v="945" actId="20577"/>
        <pc:sldMkLst>
          <pc:docMk/>
          <pc:sldMk cId="3265967901" sldId="259"/>
        </pc:sldMkLst>
      </pc:sldChg>
      <pc:sldChg chg="modNotesTx">
        <pc:chgData name="Khánh Trần" userId="040e626f61962f96" providerId="LiveId" clId="{5226F0D7-945E-4F6F-ADB6-2519B35972B7}" dt="2022-10-18T11:33:20.635" v="951"/>
        <pc:sldMkLst>
          <pc:docMk/>
          <pc:sldMk cId="611313571" sldId="260"/>
        </pc:sldMkLst>
      </pc:sldChg>
      <pc:sldChg chg="modSp mod">
        <pc:chgData name="Khánh Trần" userId="040e626f61962f96" providerId="LiveId" clId="{5226F0D7-945E-4F6F-ADB6-2519B35972B7}" dt="2022-10-18T11:39:09.506" v="1085" actId="113"/>
        <pc:sldMkLst>
          <pc:docMk/>
          <pc:sldMk cId="400210205" sldId="261"/>
        </pc:sldMkLst>
        <pc:spChg chg="mod">
          <ac:chgData name="Khánh Trần" userId="040e626f61962f96" providerId="LiveId" clId="{5226F0D7-945E-4F6F-ADB6-2519B35972B7}" dt="2022-10-18T11:39:09.506" v="1085" actId="113"/>
          <ac:spMkLst>
            <pc:docMk/>
            <pc:sldMk cId="400210205" sldId="261"/>
            <ac:spMk id="2" creationId="{054E3346-670A-0FE3-2EDC-0FF798868C6B}"/>
          </ac:spMkLst>
        </pc:spChg>
        <pc:picChg chg="mod ord modCrop">
          <ac:chgData name="Khánh Trần" userId="040e626f61962f96" providerId="LiveId" clId="{5226F0D7-945E-4F6F-ADB6-2519B35972B7}" dt="2022-10-18T11:39:03.558" v="1084" actId="1076"/>
          <ac:picMkLst>
            <pc:docMk/>
            <pc:sldMk cId="400210205" sldId="261"/>
            <ac:picMk id="5" creationId="{68B71E5C-AF6E-B27F-EF91-1F5C4AD7F0C5}"/>
          </ac:picMkLst>
        </pc:picChg>
      </pc:sldChg>
      <pc:sldChg chg="modSp mod">
        <pc:chgData name="Khánh Trần" userId="040e626f61962f96" providerId="LiveId" clId="{5226F0D7-945E-4F6F-ADB6-2519B35972B7}" dt="2022-10-18T11:40:04.818" v="1092" actId="113"/>
        <pc:sldMkLst>
          <pc:docMk/>
          <pc:sldMk cId="806094881" sldId="262"/>
        </pc:sldMkLst>
        <pc:spChg chg="mod">
          <ac:chgData name="Khánh Trần" userId="040e626f61962f96" providerId="LiveId" clId="{5226F0D7-945E-4F6F-ADB6-2519B35972B7}" dt="2022-10-18T11:40:04.818" v="1092" actId="113"/>
          <ac:spMkLst>
            <pc:docMk/>
            <pc:sldMk cId="806094881" sldId="262"/>
            <ac:spMk id="2" creationId="{3B3FCB08-3EAA-2C7E-6584-C8F360FBEF9D}"/>
          </ac:spMkLst>
        </pc:spChg>
        <pc:picChg chg="mod ord modCrop">
          <ac:chgData name="Khánh Trần" userId="040e626f61962f96" providerId="LiveId" clId="{5226F0D7-945E-4F6F-ADB6-2519B35972B7}" dt="2022-10-18T11:40:03.125" v="1091" actId="1076"/>
          <ac:picMkLst>
            <pc:docMk/>
            <pc:sldMk cId="806094881" sldId="262"/>
            <ac:picMk id="5" creationId="{BBC1600D-5B69-6EF1-AFC9-F7536507083D}"/>
          </ac:picMkLst>
        </pc:picChg>
      </pc:sldChg>
      <pc:sldChg chg="addSp delSp modSp mod">
        <pc:chgData name="Khánh Trần" userId="040e626f61962f96" providerId="LiveId" clId="{5226F0D7-945E-4F6F-ADB6-2519B35972B7}" dt="2022-10-18T11:41:11.792" v="1108" actId="1076"/>
        <pc:sldMkLst>
          <pc:docMk/>
          <pc:sldMk cId="2290256969" sldId="263"/>
        </pc:sldMkLst>
        <pc:spChg chg="add del mod">
          <ac:chgData name="Khánh Trần" userId="040e626f61962f96" providerId="LiveId" clId="{5226F0D7-945E-4F6F-ADB6-2519B35972B7}" dt="2022-10-18T11:41:08.640" v="1106" actId="113"/>
          <ac:spMkLst>
            <pc:docMk/>
            <pc:sldMk cId="2290256969" sldId="263"/>
            <ac:spMk id="2" creationId="{8D01AB44-2C07-27D8-942A-AEE4CBED3457}"/>
          </ac:spMkLst>
        </pc:spChg>
        <pc:picChg chg="mod ord">
          <ac:chgData name="Khánh Trần" userId="040e626f61962f96" providerId="LiveId" clId="{5226F0D7-945E-4F6F-ADB6-2519B35972B7}" dt="2022-10-18T11:41:11.792" v="1108" actId="1076"/>
          <ac:picMkLst>
            <pc:docMk/>
            <pc:sldMk cId="2290256969" sldId="263"/>
            <ac:picMk id="5" creationId="{3C438B7E-F1D2-07C1-D2DB-B3B5CD7418C2}"/>
          </ac:picMkLst>
        </pc:picChg>
      </pc:sldChg>
      <pc:sldChg chg="modSp mod">
        <pc:chgData name="Khánh Trần" userId="040e626f61962f96" providerId="LiveId" clId="{5226F0D7-945E-4F6F-ADB6-2519B35972B7}" dt="2022-10-18T11:41:19.792" v="1109" actId="113"/>
        <pc:sldMkLst>
          <pc:docMk/>
          <pc:sldMk cId="2021766401" sldId="264"/>
        </pc:sldMkLst>
        <pc:spChg chg="mod">
          <ac:chgData name="Khánh Trần" userId="040e626f61962f96" providerId="LiveId" clId="{5226F0D7-945E-4F6F-ADB6-2519B35972B7}" dt="2022-10-18T11:41:19.792" v="1109" actId="113"/>
          <ac:spMkLst>
            <pc:docMk/>
            <pc:sldMk cId="2021766401" sldId="264"/>
            <ac:spMk id="2" creationId="{2A87E208-56F6-4365-7F2F-6FE1D130F5E3}"/>
          </ac:spMkLst>
        </pc:spChg>
      </pc:sldChg>
      <pc:sldChg chg="modSp mod modNotesTx">
        <pc:chgData name="Khánh Trần" userId="040e626f61962f96" providerId="LiveId" clId="{5226F0D7-945E-4F6F-ADB6-2519B35972B7}" dt="2022-10-18T11:44:12.126" v="1208" actId="113"/>
        <pc:sldMkLst>
          <pc:docMk/>
          <pc:sldMk cId="4207714075" sldId="265"/>
        </pc:sldMkLst>
        <pc:spChg chg="mod">
          <ac:chgData name="Khánh Trần" userId="040e626f61962f96" providerId="LiveId" clId="{5226F0D7-945E-4F6F-ADB6-2519B35972B7}" dt="2022-10-18T11:42:23.424" v="1110" actId="113"/>
          <ac:spMkLst>
            <pc:docMk/>
            <pc:sldMk cId="4207714075" sldId="265"/>
            <ac:spMk id="2" creationId="{F2A376FC-A1D4-AC7A-D09D-EF997F5F4DDE}"/>
          </ac:spMkLst>
        </pc:spChg>
      </pc:sldChg>
      <pc:sldChg chg="modSp mod">
        <pc:chgData name="Khánh Trần" userId="040e626f61962f96" providerId="LiveId" clId="{5226F0D7-945E-4F6F-ADB6-2519B35972B7}" dt="2022-10-18T11:44:43.524" v="1209" actId="113"/>
        <pc:sldMkLst>
          <pc:docMk/>
          <pc:sldMk cId="3138808000" sldId="266"/>
        </pc:sldMkLst>
        <pc:spChg chg="mod">
          <ac:chgData name="Khánh Trần" userId="040e626f61962f96" providerId="LiveId" clId="{5226F0D7-945E-4F6F-ADB6-2519B35972B7}" dt="2022-10-18T11:44:43.524" v="1209" actId="113"/>
          <ac:spMkLst>
            <pc:docMk/>
            <pc:sldMk cId="3138808000" sldId="266"/>
            <ac:spMk id="2" creationId="{651F22D7-F1E1-2817-97D6-5D386FDCFFC8}"/>
          </ac:spMkLst>
        </pc:spChg>
        <pc:picChg chg="mod modCrop">
          <ac:chgData name="Khánh Trần" userId="040e626f61962f96" providerId="LiveId" clId="{5226F0D7-945E-4F6F-ADB6-2519B35972B7}" dt="2022-10-18T11:43:36.139" v="1111" actId="732"/>
          <ac:picMkLst>
            <pc:docMk/>
            <pc:sldMk cId="3138808000" sldId="266"/>
            <ac:picMk id="5" creationId="{ADE13BF2-964F-642C-8870-246BEC6AB4C0}"/>
          </ac:picMkLst>
        </pc:picChg>
      </pc:sldChg>
      <pc:sldChg chg="modSp mod">
        <pc:chgData name="Khánh Trần" userId="040e626f61962f96" providerId="LiveId" clId="{5226F0D7-945E-4F6F-ADB6-2519B35972B7}" dt="2022-10-18T11:44:48.115" v="1210" actId="113"/>
        <pc:sldMkLst>
          <pc:docMk/>
          <pc:sldMk cId="1841331171" sldId="267"/>
        </pc:sldMkLst>
        <pc:spChg chg="mod">
          <ac:chgData name="Khánh Trần" userId="040e626f61962f96" providerId="LiveId" clId="{5226F0D7-945E-4F6F-ADB6-2519B35972B7}" dt="2022-10-18T11:44:48.115" v="1210" actId="113"/>
          <ac:spMkLst>
            <pc:docMk/>
            <pc:sldMk cId="1841331171" sldId="267"/>
            <ac:spMk id="2" creationId="{D4B59F19-081D-0BDF-199B-142922A2561E}"/>
          </ac:spMkLst>
        </pc:spChg>
      </pc:sldChg>
      <pc:sldChg chg="addSp modSp mod modNotesTx">
        <pc:chgData name="Khánh Trần" userId="040e626f61962f96" providerId="LiveId" clId="{5226F0D7-945E-4F6F-ADB6-2519B35972B7}" dt="2022-10-18T12:24:13.699" v="1443" actId="1076"/>
        <pc:sldMkLst>
          <pc:docMk/>
          <pc:sldMk cId="1877965120" sldId="268"/>
        </pc:sldMkLst>
        <pc:spChg chg="mod">
          <ac:chgData name="Khánh Trần" userId="040e626f61962f96" providerId="LiveId" clId="{5226F0D7-945E-4F6F-ADB6-2519B35972B7}" dt="2022-10-18T11:49:52.461" v="1259" actId="113"/>
          <ac:spMkLst>
            <pc:docMk/>
            <pc:sldMk cId="1877965120" sldId="268"/>
            <ac:spMk id="2" creationId="{FD5F3990-5594-E583-DE0B-804FB48EDEDD}"/>
          </ac:spMkLst>
        </pc:spChg>
        <pc:picChg chg="add mod">
          <ac:chgData name="Khánh Trần" userId="040e626f61962f96" providerId="LiveId" clId="{5226F0D7-945E-4F6F-ADB6-2519B35972B7}" dt="2022-10-18T12:24:13.699" v="1443" actId="1076"/>
          <ac:picMkLst>
            <pc:docMk/>
            <pc:sldMk cId="1877965120" sldId="268"/>
            <ac:picMk id="4" creationId="{D29639AF-C900-975C-075A-BBF15C99851B}"/>
          </ac:picMkLst>
        </pc:picChg>
        <pc:picChg chg="mod">
          <ac:chgData name="Khánh Trần" userId="040e626f61962f96" providerId="LiveId" clId="{5226F0D7-945E-4F6F-ADB6-2519B35972B7}" dt="2022-10-18T12:23:58.307" v="1436" actId="1076"/>
          <ac:picMkLst>
            <pc:docMk/>
            <pc:sldMk cId="1877965120" sldId="268"/>
            <ac:picMk id="5" creationId="{E6989F83-5520-67F6-8709-43FE55F2AD18}"/>
          </ac:picMkLst>
        </pc:picChg>
      </pc:sldChg>
      <pc:sldChg chg="addSp modSp mod modNotesTx">
        <pc:chgData name="Khánh Trần" userId="040e626f61962f96" providerId="LiveId" clId="{5226F0D7-945E-4F6F-ADB6-2519B35972B7}" dt="2022-10-18T12:29:53.718" v="1500" actId="1076"/>
        <pc:sldMkLst>
          <pc:docMk/>
          <pc:sldMk cId="34960756" sldId="269"/>
        </pc:sldMkLst>
        <pc:spChg chg="mod">
          <ac:chgData name="Khánh Trần" userId="040e626f61962f96" providerId="LiveId" clId="{5226F0D7-945E-4F6F-ADB6-2519B35972B7}" dt="2022-10-18T11:49:54.653" v="1260"/>
          <ac:spMkLst>
            <pc:docMk/>
            <pc:sldMk cId="34960756" sldId="269"/>
            <ac:spMk id="2" creationId="{EAD5B7F6-F9FC-4780-E6FC-19C4CE5BA01C}"/>
          </ac:spMkLst>
        </pc:spChg>
        <pc:picChg chg="add mod">
          <ac:chgData name="Khánh Trần" userId="040e626f61962f96" providerId="LiveId" clId="{5226F0D7-945E-4F6F-ADB6-2519B35972B7}" dt="2022-10-18T12:29:53.718" v="1500" actId="1076"/>
          <ac:picMkLst>
            <pc:docMk/>
            <pc:sldMk cId="34960756" sldId="269"/>
            <ac:picMk id="4" creationId="{C2F42074-7EB1-D55C-FD27-89C5E1D75B0B}"/>
          </ac:picMkLst>
        </pc:picChg>
        <pc:picChg chg="mod">
          <ac:chgData name="Khánh Trần" userId="040e626f61962f96" providerId="LiveId" clId="{5226F0D7-945E-4F6F-ADB6-2519B35972B7}" dt="2022-10-18T11:49:50.047" v="1257" actId="1076"/>
          <ac:picMkLst>
            <pc:docMk/>
            <pc:sldMk cId="34960756" sldId="269"/>
            <ac:picMk id="5" creationId="{67A491F0-670F-FF03-D3AC-663B0F372DB6}"/>
          </ac:picMkLst>
        </pc:picChg>
      </pc:sldChg>
      <pc:sldChg chg="modSp mod">
        <pc:chgData name="Khánh Trần" userId="040e626f61962f96" providerId="LiveId" clId="{5226F0D7-945E-4F6F-ADB6-2519B35972B7}" dt="2022-10-18T12:15:19.953" v="1373" actId="1076"/>
        <pc:sldMkLst>
          <pc:docMk/>
          <pc:sldMk cId="975064808" sldId="270"/>
        </pc:sldMkLst>
        <pc:picChg chg="mod modCrop">
          <ac:chgData name="Khánh Trần" userId="040e626f61962f96" providerId="LiveId" clId="{5226F0D7-945E-4F6F-ADB6-2519B35972B7}" dt="2022-10-18T12:15:19.953" v="1373" actId="1076"/>
          <ac:picMkLst>
            <pc:docMk/>
            <pc:sldMk cId="975064808" sldId="270"/>
            <ac:picMk id="5" creationId="{5A99A4A3-1063-B6A2-D1DF-08CCCEBA4C5F}"/>
          </ac:picMkLst>
        </pc:picChg>
      </pc:sldChg>
      <pc:sldChg chg="modSp mod">
        <pc:chgData name="Khánh Trần" userId="040e626f61962f96" providerId="LiveId" clId="{5226F0D7-945E-4F6F-ADB6-2519B35972B7}" dt="2022-10-18T12:15:44.763" v="1374" actId="14100"/>
        <pc:sldMkLst>
          <pc:docMk/>
          <pc:sldMk cId="158479458" sldId="271"/>
        </pc:sldMkLst>
        <pc:picChg chg="mod">
          <ac:chgData name="Khánh Trần" userId="040e626f61962f96" providerId="LiveId" clId="{5226F0D7-945E-4F6F-ADB6-2519B35972B7}" dt="2022-10-18T12:15:44.763" v="1374" actId="14100"/>
          <ac:picMkLst>
            <pc:docMk/>
            <pc:sldMk cId="158479458" sldId="271"/>
            <ac:picMk id="5" creationId="{05B899B7-BAC3-9D01-565C-9F19350F564F}"/>
          </ac:picMkLst>
        </pc:picChg>
      </pc:sldChg>
      <pc:sldChg chg="addSp modSp mod modTransition modAnim modNotesTx">
        <pc:chgData name="Khánh Trần" userId="040e626f61962f96" providerId="LiveId" clId="{5226F0D7-945E-4F6F-ADB6-2519B35972B7}" dt="2022-10-18T12:21:32.402" v="1413"/>
        <pc:sldMkLst>
          <pc:docMk/>
          <pc:sldMk cId="3514311071" sldId="273"/>
        </pc:sldMkLst>
        <pc:picChg chg="mod modCrop">
          <ac:chgData name="Khánh Trần" userId="040e626f61962f96" providerId="LiveId" clId="{5226F0D7-945E-4F6F-ADB6-2519B35972B7}" dt="2022-10-18T12:20:07.956" v="1406" actId="1076"/>
          <ac:picMkLst>
            <pc:docMk/>
            <pc:sldMk cId="3514311071" sldId="273"/>
            <ac:picMk id="5" creationId="{8286B54F-5BB7-0763-B2B5-9B5DB5E232EF}"/>
          </ac:picMkLst>
        </pc:picChg>
        <pc:picChg chg="add mod">
          <ac:chgData name="Khánh Trần" userId="040e626f61962f96" providerId="LiveId" clId="{5226F0D7-945E-4F6F-ADB6-2519B35972B7}" dt="2022-10-18T12:20:12.362" v="1409" actId="1076"/>
          <ac:picMkLst>
            <pc:docMk/>
            <pc:sldMk cId="3514311071" sldId="273"/>
            <ac:picMk id="5122" creationId="{D846B9F2-7105-EC11-AB79-C957580F813A}"/>
          </ac:picMkLst>
        </pc:picChg>
      </pc:sldChg>
      <pc:sldChg chg="addSp modSp mod modAnim modNotesTx">
        <pc:chgData name="Khánh Trần" userId="040e626f61962f96" providerId="LiveId" clId="{5226F0D7-945E-4F6F-ADB6-2519B35972B7}" dt="2022-10-18T23:45:34.483" v="1664"/>
        <pc:sldMkLst>
          <pc:docMk/>
          <pc:sldMk cId="1720045246" sldId="275"/>
        </pc:sldMkLst>
        <pc:spChg chg="mod">
          <ac:chgData name="Khánh Trần" userId="040e626f61962f96" providerId="LiveId" clId="{5226F0D7-945E-4F6F-ADB6-2519B35972B7}" dt="2022-10-18T23:43:22.029" v="1548" actId="20577"/>
          <ac:spMkLst>
            <pc:docMk/>
            <pc:sldMk cId="1720045246" sldId="275"/>
            <ac:spMk id="2" creationId="{9E3754F3-BCC5-0066-A4B6-639CAF9A11AC}"/>
          </ac:spMkLst>
        </pc:spChg>
        <pc:spChg chg="add mod">
          <ac:chgData name="Khánh Trần" userId="040e626f61962f96" providerId="LiveId" clId="{5226F0D7-945E-4F6F-ADB6-2519B35972B7}" dt="2022-10-18T23:44:42.464" v="1650" actId="1076"/>
          <ac:spMkLst>
            <pc:docMk/>
            <pc:sldMk cId="1720045246" sldId="275"/>
            <ac:spMk id="3" creationId="{3DA4F8B9-D5E9-9E01-1F4E-E954ACDA4D0C}"/>
          </ac:spMkLst>
        </pc:spChg>
        <pc:picChg chg="mod modCrop">
          <ac:chgData name="Khánh Trần" userId="040e626f61962f96" providerId="LiveId" clId="{5226F0D7-945E-4F6F-ADB6-2519B35972B7}" dt="2022-10-18T23:43:49.524" v="1553" actId="1076"/>
          <ac:picMkLst>
            <pc:docMk/>
            <pc:sldMk cId="1720045246" sldId="275"/>
            <ac:picMk id="5" creationId="{1E888BA0-0BFB-4473-6FB6-9FD097DAF422}"/>
          </ac:picMkLst>
        </pc:picChg>
        <pc:picChg chg="add mod">
          <ac:chgData name="Khánh Trần" userId="040e626f61962f96" providerId="LiveId" clId="{5226F0D7-945E-4F6F-ADB6-2519B35972B7}" dt="2022-10-18T23:43:46.261" v="1551" actId="1076"/>
          <ac:picMkLst>
            <pc:docMk/>
            <pc:sldMk cId="1720045246" sldId="275"/>
            <ac:picMk id="6146" creationId="{90F2437D-4E6A-52B6-B8AB-519A6D48D3E5}"/>
          </ac:picMkLst>
        </pc:picChg>
      </pc:sldChg>
      <pc:sldChg chg="addSp delSp modSp mod">
        <pc:chgData name="Khánh Trần" userId="040e626f61962f96" providerId="LiveId" clId="{5226F0D7-945E-4F6F-ADB6-2519B35972B7}" dt="2022-10-18T23:29:21.968" v="1502" actId="1076"/>
        <pc:sldMkLst>
          <pc:docMk/>
          <pc:sldMk cId="743284993" sldId="276"/>
        </pc:sldMkLst>
        <pc:spChg chg="add del">
          <ac:chgData name="Khánh Trần" userId="040e626f61962f96" providerId="LiveId" clId="{5226F0D7-945E-4F6F-ADB6-2519B35972B7}" dt="2022-10-18T11:51:27.688" v="1291" actId="22"/>
          <ac:spMkLst>
            <pc:docMk/>
            <pc:sldMk cId="743284993" sldId="276"/>
            <ac:spMk id="4" creationId="{242D584A-3B11-6581-1F72-06CD6AA52E6C}"/>
          </ac:spMkLst>
        </pc:spChg>
        <pc:picChg chg="mod">
          <ac:chgData name="Khánh Trần" userId="040e626f61962f96" providerId="LiveId" clId="{5226F0D7-945E-4F6F-ADB6-2519B35972B7}" dt="2022-10-18T23:29:21.968" v="1502" actId="1076"/>
          <ac:picMkLst>
            <pc:docMk/>
            <pc:sldMk cId="743284993" sldId="276"/>
            <ac:picMk id="5" creationId="{8D651BA5-5765-4D4E-22F3-570874149100}"/>
          </ac:picMkLst>
        </pc:picChg>
        <pc:picChg chg="add mod modCrop">
          <ac:chgData name="Khánh Trần" userId="040e626f61962f96" providerId="LiveId" clId="{5226F0D7-945E-4F6F-ADB6-2519B35972B7}" dt="2022-10-18T11:51:55.935" v="1299" actId="732"/>
          <ac:picMkLst>
            <pc:docMk/>
            <pc:sldMk cId="743284993" sldId="276"/>
            <ac:picMk id="7" creationId="{DF255BAB-52D1-AC6B-028B-A84954116ACB}"/>
          </ac:picMkLst>
        </pc:picChg>
      </pc:sldChg>
      <pc:sldChg chg="modSp mod">
        <pc:chgData name="Khánh Trần" userId="040e626f61962f96" providerId="LiveId" clId="{5226F0D7-945E-4F6F-ADB6-2519B35972B7}" dt="2022-10-18T12:22:30.062" v="1424" actId="1076"/>
        <pc:sldMkLst>
          <pc:docMk/>
          <pc:sldMk cId="4116900735" sldId="277"/>
        </pc:sldMkLst>
        <pc:picChg chg="mod">
          <ac:chgData name="Khánh Trần" userId="040e626f61962f96" providerId="LiveId" clId="{5226F0D7-945E-4F6F-ADB6-2519B35972B7}" dt="2022-10-18T12:22:30.062" v="1424" actId="1076"/>
          <ac:picMkLst>
            <pc:docMk/>
            <pc:sldMk cId="4116900735" sldId="277"/>
            <ac:picMk id="5" creationId="{C8A43B04-09E3-BBDA-3EA0-AF0AAE8C3F24}"/>
          </ac:picMkLst>
        </pc:picChg>
      </pc:sldChg>
      <pc:sldChg chg="modSp mod">
        <pc:chgData name="Khánh Trần" userId="040e626f61962f96" providerId="LiveId" clId="{5226F0D7-945E-4F6F-ADB6-2519B35972B7}" dt="2022-10-18T12:22:42.191" v="1427" actId="1076"/>
        <pc:sldMkLst>
          <pc:docMk/>
          <pc:sldMk cId="3722831516" sldId="278"/>
        </pc:sldMkLst>
        <pc:picChg chg="mod">
          <ac:chgData name="Khánh Trần" userId="040e626f61962f96" providerId="LiveId" clId="{5226F0D7-945E-4F6F-ADB6-2519B35972B7}" dt="2022-10-18T12:22:42.191" v="1427" actId="1076"/>
          <ac:picMkLst>
            <pc:docMk/>
            <pc:sldMk cId="3722831516" sldId="278"/>
            <ac:picMk id="5" creationId="{46C3DFCB-2764-4442-02A2-3C76550C85DD}"/>
          </ac:picMkLst>
        </pc:picChg>
      </pc:sldChg>
      <pc:sldChg chg="modSp mod">
        <pc:chgData name="Khánh Trần" userId="040e626f61962f96" providerId="LiveId" clId="{5226F0D7-945E-4F6F-ADB6-2519B35972B7}" dt="2022-10-18T12:28:49.796" v="1469" actId="1076"/>
        <pc:sldMkLst>
          <pc:docMk/>
          <pc:sldMk cId="2774149091" sldId="279"/>
        </pc:sldMkLst>
        <pc:picChg chg="mod">
          <ac:chgData name="Khánh Trần" userId="040e626f61962f96" providerId="LiveId" clId="{5226F0D7-945E-4F6F-ADB6-2519B35972B7}" dt="2022-10-18T12:28:49.796" v="1469" actId="1076"/>
          <ac:picMkLst>
            <pc:docMk/>
            <pc:sldMk cId="2774149091" sldId="279"/>
            <ac:picMk id="5" creationId="{2E8640F3-7B13-58B5-29B1-1D7D12257D49}"/>
          </ac:picMkLst>
        </pc:picChg>
      </pc:sldChg>
      <pc:sldChg chg="addSp modSp new mod modNotesTx">
        <pc:chgData name="Khánh Trần" userId="040e626f61962f96" providerId="LiveId" clId="{5226F0D7-945E-4F6F-ADB6-2519B35972B7}" dt="2022-10-18T23:31:27.251" v="1505" actId="1076"/>
        <pc:sldMkLst>
          <pc:docMk/>
          <pc:sldMk cId="2407902166" sldId="280"/>
        </pc:sldMkLst>
        <pc:spChg chg="mod">
          <ac:chgData name="Khánh Trần" userId="040e626f61962f96" providerId="LiveId" clId="{5226F0D7-945E-4F6F-ADB6-2519B35972B7}" dt="2022-10-18T11:45:08.680" v="1211" actId="113"/>
          <ac:spMkLst>
            <pc:docMk/>
            <pc:sldMk cId="2407902166" sldId="280"/>
            <ac:spMk id="2" creationId="{A4D4D894-C0BA-2933-B807-22484A96D586}"/>
          </ac:spMkLst>
        </pc:spChg>
        <pc:spChg chg="mod">
          <ac:chgData name="Khánh Trần" userId="040e626f61962f96" providerId="LiveId" clId="{5226F0D7-945E-4F6F-ADB6-2519B35972B7}" dt="2022-10-17T05:58:54.227" v="106" actId="5793"/>
          <ac:spMkLst>
            <pc:docMk/>
            <pc:sldMk cId="2407902166" sldId="280"/>
            <ac:spMk id="3" creationId="{BBC831ED-5E3F-F28C-ACCB-94F5DBB452C4}"/>
          </ac:spMkLst>
        </pc:spChg>
        <pc:picChg chg="add mod modCrop">
          <ac:chgData name="Khánh Trần" userId="040e626f61962f96" providerId="LiveId" clId="{5226F0D7-945E-4F6F-ADB6-2519B35972B7}" dt="2022-10-18T23:31:27.251" v="1505" actId="1076"/>
          <ac:picMkLst>
            <pc:docMk/>
            <pc:sldMk cId="2407902166" sldId="280"/>
            <ac:picMk id="5" creationId="{E89E133E-DDE8-10F8-EB14-0EE708916BB1}"/>
          </ac:picMkLst>
        </pc:picChg>
        <pc:picChg chg="add mod">
          <ac:chgData name="Khánh Trần" userId="040e626f61962f96" providerId="LiveId" clId="{5226F0D7-945E-4F6F-ADB6-2519B35972B7}" dt="2022-10-18T12:25:49.405" v="1460" actId="1076"/>
          <ac:picMkLst>
            <pc:docMk/>
            <pc:sldMk cId="2407902166" sldId="280"/>
            <ac:picMk id="1026" creationId="{729DEA56-794A-B38F-28B9-9AEE27906E2F}"/>
          </ac:picMkLst>
        </pc:picChg>
        <pc:picChg chg="add mod">
          <ac:chgData name="Khánh Trần" userId="040e626f61962f96" providerId="LiveId" clId="{5226F0D7-945E-4F6F-ADB6-2519B35972B7}" dt="2022-10-17T05:54:01.462" v="14" actId="14100"/>
          <ac:picMkLst>
            <pc:docMk/>
            <pc:sldMk cId="2407902166" sldId="280"/>
            <ac:picMk id="1028" creationId="{E7DBA682-7BAC-08C8-23F5-A8D843220DF5}"/>
          </ac:picMkLst>
        </pc:picChg>
      </pc:sldChg>
      <pc:sldChg chg="addSp delSp modSp new mod">
        <pc:chgData name="Khánh Trần" userId="040e626f61962f96" providerId="LiveId" clId="{5226F0D7-945E-4F6F-ADB6-2519B35972B7}" dt="2022-10-17T05:56:50.300" v="105" actId="1076"/>
        <pc:sldMkLst>
          <pc:docMk/>
          <pc:sldMk cId="3769886858" sldId="281"/>
        </pc:sldMkLst>
        <pc:spChg chg="mod">
          <ac:chgData name="Khánh Trần" userId="040e626f61962f96" providerId="LiveId" clId="{5226F0D7-945E-4F6F-ADB6-2519B35972B7}" dt="2022-10-17T05:56:34.443" v="102" actId="20577"/>
          <ac:spMkLst>
            <pc:docMk/>
            <pc:sldMk cId="3769886858" sldId="281"/>
            <ac:spMk id="2" creationId="{12C9CAC0-1847-B87B-33B6-1EBFC13864FA}"/>
          </ac:spMkLst>
        </pc:spChg>
        <pc:spChg chg="del">
          <ac:chgData name="Khánh Trần" userId="040e626f61962f96" providerId="LiveId" clId="{5226F0D7-945E-4F6F-ADB6-2519B35972B7}" dt="2022-10-17T05:56:10.907" v="54"/>
          <ac:spMkLst>
            <pc:docMk/>
            <pc:sldMk cId="3769886858" sldId="281"/>
            <ac:spMk id="3" creationId="{33DB1946-F273-0060-31F6-4FE653426C0E}"/>
          </ac:spMkLst>
        </pc:spChg>
        <pc:picChg chg="add mod">
          <ac:chgData name="Khánh Trần" userId="040e626f61962f96" providerId="LiveId" clId="{5226F0D7-945E-4F6F-ADB6-2519B35972B7}" dt="2022-10-17T05:56:50.300" v="105" actId="1076"/>
          <ac:picMkLst>
            <pc:docMk/>
            <pc:sldMk cId="3769886858" sldId="281"/>
            <ac:picMk id="2050" creationId="{E7E7BE7A-5B29-95F8-5AE3-D29D3F39582C}"/>
          </ac:picMkLst>
        </pc:picChg>
      </pc:sldChg>
      <pc:sldChg chg="addSp delSp modSp new mod modNotesTx">
        <pc:chgData name="Khánh Trần" userId="040e626f61962f96" providerId="LiveId" clId="{5226F0D7-945E-4F6F-ADB6-2519B35972B7}" dt="2022-10-18T11:48:17.066" v="1245" actId="1076"/>
        <pc:sldMkLst>
          <pc:docMk/>
          <pc:sldMk cId="182954445" sldId="282"/>
        </pc:sldMkLst>
        <pc:spChg chg="mod">
          <ac:chgData name="Khánh Trần" userId="040e626f61962f96" providerId="LiveId" clId="{5226F0D7-945E-4F6F-ADB6-2519B35972B7}" dt="2022-10-18T11:47:45.691" v="1241" actId="113"/>
          <ac:spMkLst>
            <pc:docMk/>
            <pc:sldMk cId="182954445" sldId="282"/>
            <ac:spMk id="2" creationId="{21A3604C-E00E-9AA4-5D45-B75E1B10EC51}"/>
          </ac:spMkLst>
        </pc:spChg>
        <pc:spChg chg="del">
          <ac:chgData name="Khánh Trần" userId="040e626f61962f96" providerId="LiveId" clId="{5226F0D7-945E-4F6F-ADB6-2519B35972B7}" dt="2022-10-17T06:02:55.010" v="116" actId="22"/>
          <ac:spMkLst>
            <pc:docMk/>
            <pc:sldMk cId="182954445" sldId="282"/>
            <ac:spMk id="3" creationId="{8DAD0899-0BDD-386C-47B1-1E6347E8EFDB}"/>
          </ac:spMkLst>
        </pc:spChg>
        <pc:spChg chg="add mod">
          <ac:chgData name="Khánh Trần" userId="040e626f61962f96" providerId="LiveId" clId="{5226F0D7-945E-4F6F-ADB6-2519B35972B7}" dt="2022-10-18T11:47:38.406" v="1240" actId="14100"/>
          <ac:spMkLst>
            <pc:docMk/>
            <pc:sldMk cId="182954445" sldId="282"/>
            <ac:spMk id="3" creationId="{EA2A151D-07A9-9527-06B4-9ACC6FB98272}"/>
          </ac:spMkLst>
        </pc:spChg>
        <pc:picChg chg="add mod ord">
          <ac:chgData name="Khánh Trần" userId="040e626f61962f96" providerId="LiveId" clId="{5226F0D7-945E-4F6F-ADB6-2519B35972B7}" dt="2022-10-18T11:48:17.066" v="1245" actId="1076"/>
          <ac:picMkLst>
            <pc:docMk/>
            <pc:sldMk cId="182954445" sldId="282"/>
            <ac:picMk id="5" creationId="{BDCA8512-5BB0-7356-D4D2-146CD208BB48}"/>
          </ac:picMkLst>
        </pc:picChg>
        <pc:picChg chg="add mod">
          <ac:chgData name="Khánh Trần" userId="040e626f61962f96" providerId="LiveId" clId="{5226F0D7-945E-4F6F-ADB6-2519B35972B7}" dt="2022-10-18T11:45:59.378" v="1221" actId="1076"/>
          <ac:picMkLst>
            <pc:docMk/>
            <pc:sldMk cId="182954445" sldId="282"/>
            <ac:picMk id="2050" creationId="{E283CC8D-C45A-395A-7801-4B3AE69FB21D}"/>
          </ac:picMkLst>
        </pc:picChg>
      </pc:sldChg>
      <pc:sldChg chg="addSp delSp modSp new mod modNotesTx">
        <pc:chgData name="Khánh Trần" userId="040e626f61962f96" providerId="LiveId" clId="{5226F0D7-945E-4F6F-ADB6-2519B35972B7}" dt="2022-10-18T12:29:45.206" v="1499" actId="20577"/>
        <pc:sldMkLst>
          <pc:docMk/>
          <pc:sldMk cId="678884590" sldId="283"/>
        </pc:sldMkLst>
        <pc:spChg chg="mod">
          <ac:chgData name="Khánh Trần" userId="040e626f61962f96" providerId="LiveId" clId="{5226F0D7-945E-4F6F-ADB6-2519B35972B7}" dt="2022-10-18T12:29:45.206" v="1499" actId="20577"/>
          <ac:spMkLst>
            <pc:docMk/>
            <pc:sldMk cId="678884590" sldId="283"/>
            <ac:spMk id="2" creationId="{5311E74F-AF51-63D4-7BD8-D0D5FCFEFDAF}"/>
          </ac:spMkLst>
        </pc:spChg>
        <pc:spChg chg="del">
          <ac:chgData name="Khánh Trần" userId="040e626f61962f96" providerId="LiveId" clId="{5226F0D7-945E-4F6F-ADB6-2519B35972B7}" dt="2022-10-17T06:07:15" v="161" actId="22"/>
          <ac:spMkLst>
            <pc:docMk/>
            <pc:sldMk cId="678884590" sldId="283"/>
            <ac:spMk id="3" creationId="{8954A94C-AC0C-B628-4899-0994EB604E24}"/>
          </ac:spMkLst>
        </pc:spChg>
        <pc:spChg chg="add mod">
          <ac:chgData name="Khánh Trần" userId="040e626f61962f96" providerId="LiveId" clId="{5226F0D7-945E-4F6F-ADB6-2519B35972B7}" dt="2022-10-17T06:09:13.103" v="232" actId="1076"/>
          <ac:spMkLst>
            <pc:docMk/>
            <pc:sldMk cId="678884590" sldId="283"/>
            <ac:spMk id="8" creationId="{00F3B8B0-902F-C12E-08FC-5E1E153C7EE2}"/>
          </ac:spMkLst>
        </pc:spChg>
        <pc:spChg chg="add mod">
          <ac:chgData name="Khánh Trần" userId="040e626f61962f96" providerId="LiveId" clId="{5226F0D7-945E-4F6F-ADB6-2519B35972B7}" dt="2022-10-17T06:11:45.679" v="297" actId="1076"/>
          <ac:spMkLst>
            <pc:docMk/>
            <pc:sldMk cId="678884590" sldId="283"/>
            <ac:spMk id="9" creationId="{2CCCA5FB-7FE1-F829-BCD0-631BE7D1DEBF}"/>
          </ac:spMkLst>
        </pc:spChg>
        <pc:spChg chg="add mod">
          <ac:chgData name="Khánh Trần" userId="040e626f61962f96" providerId="LiveId" clId="{5226F0D7-945E-4F6F-ADB6-2519B35972B7}" dt="2022-10-18T12:29:29.783" v="1472" actId="1076"/>
          <ac:spMkLst>
            <pc:docMk/>
            <pc:sldMk cId="678884590" sldId="283"/>
            <ac:spMk id="12" creationId="{EB7E4FA5-639B-EA65-45C8-A4135F695F49}"/>
          </ac:spMkLst>
        </pc:spChg>
        <pc:picChg chg="add mod ord">
          <ac:chgData name="Khánh Trần" userId="040e626f61962f96" providerId="LiveId" clId="{5226F0D7-945E-4F6F-ADB6-2519B35972B7}" dt="2022-10-17T06:09:10.477" v="231" actId="1076"/>
          <ac:picMkLst>
            <pc:docMk/>
            <pc:sldMk cId="678884590" sldId="283"/>
            <ac:picMk id="5" creationId="{60761926-C7A6-E0B0-AE8C-7B4240FCDF54}"/>
          </ac:picMkLst>
        </pc:picChg>
        <pc:picChg chg="add mod">
          <ac:chgData name="Khánh Trần" userId="040e626f61962f96" providerId="LiveId" clId="{5226F0D7-945E-4F6F-ADB6-2519B35972B7}" dt="2022-10-17T06:11:43.301" v="296" actId="1076"/>
          <ac:picMkLst>
            <pc:docMk/>
            <pc:sldMk cId="678884590" sldId="283"/>
            <ac:picMk id="7" creationId="{5FA1FD77-BA71-5A07-7728-15ADF0264A36}"/>
          </ac:picMkLst>
        </pc:picChg>
        <pc:picChg chg="add mod">
          <ac:chgData name="Khánh Trần" userId="040e626f61962f96" providerId="LiveId" clId="{5226F0D7-945E-4F6F-ADB6-2519B35972B7}" dt="2022-10-18T12:29:25.042" v="1470" actId="1076"/>
          <ac:picMkLst>
            <pc:docMk/>
            <pc:sldMk cId="678884590" sldId="283"/>
            <ac:picMk id="11" creationId="{6E678611-53E9-0A44-2746-DB46A95C8018}"/>
          </ac:picMkLst>
        </pc:picChg>
      </pc:sldChg>
      <pc:sldChg chg="addSp delSp modSp new mod modNotesTx">
        <pc:chgData name="Khánh Trần" userId="040e626f61962f96" providerId="LiveId" clId="{5226F0D7-945E-4F6F-ADB6-2519B35972B7}" dt="2022-10-18T13:21:39.725" v="1501"/>
        <pc:sldMkLst>
          <pc:docMk/>
          <pc:sldMk cId="4265672165" sldId="284"/>
        </pc:sldMkLst>
        <pc:spChg chg="mod">
          <ac:chgData name="Khánh Trần" userId="040e626f61962f96" providerId="LiveId" clId="{5226F0D7-945E-4F6F-ADB6-2519B35972B7}" dt="2022-10-18T13:21:39.725" v="1501"/>
          <ac:spMkLst>
            <pc:docMk/>
            <pc:sldMk cId="4265672165" sldId="284"/>
            <ac:spMk id="2" creationId="{3D898C7F-4645-FF5B-15E2-9A54E17054A7}"/>
          </ac:spMkLst>
        </pc:spChg>
        <pc:spChg chg="del">
          <ac:chgData name="Khánh Trần" userId="040e626f61962f96" providerId="LiveId" clId="{5226F0D7-945E-4F6F-ADB6-2519B35972B7}" dt="2022-10-17T06:11:51.800" v="299" actId="22"/>
          <ac:spMkLst>
            <pc:docMk/>
            <pc:sldMk cId="4265672165" sldId="284"/>
            <ac:spMk id="3" creationId="{AAD6104E-9C0A-922C-5A7E-7ABAFADE1DA7}"/>
          </ac:spMkLst>
        </pc:spChg>
        <pc:picChg chg="add mod ord">
          <ac:chgData name="Khánh Trần" userId="040e626f61962f96" providerId="LiveId" clId="{5226F0D7-945E-4F6F-ADB6-2519B35972B7}" dt="2022-10-18T12:03:50.703" v="1307" actId="14100"/>
          <ac:picMkLst>
            <pc:docMk/>
            <pc:sldMk cId="4265672165" sldId="284"/>
            <ac:picMk id="5" creationId="{30DD1211-12C6-E87D-6717-6006B124EA3C}"/>
          </ac:picMkLst>
        </pc:picChg>
      </pc:sldChg>
      <pc:sldChg chg="addSp modSp new mod modNotesTx">
        <pc:chgData name="Khánh Trần" userId="040e626f61962f96" providerId="LiveId" clId="{5226F0D7-945E-4F6F-ADB6-2519B35972B7}" dt="2022-10-17T06:39:47.655" v="375" actId="20577"/>
        <pc:sldMkLst>
          <pc:docMk/>
          <pc:sldMk cId="3185333854" sldId="285"/>
        </pc:sldMkLst>
        <pc:spChg chg="mod">
          <ac:chgData name="Khánh Trần" userId="040e626f61962f96" providerId="LiveId" clId="{5226F0D7-945E-4F6F-ADB6-2519B35972B7}" dt="2022-10-17T06:36:33.003" v="340" actId="20577"/>
          <ac:spMkLst>
            <pc:docMk/>
            <pc:sldMk cId="3185333854" sldId="285"/>
            <ac:spMk id="2" creationId="{0B6DBD75-6EAC-09CD-26CA-03B25C003D1A}"/>
          </ac:spMkLst>
        </pc:spChg>
        <pc:spChg chg="mod">
          <ac:chgData name="Khánh Trần" userId="040e626f61962f96" providerId="LiveId" clId="{5226F0D7-945E-4F6F-ADB6-2519B35972B7}" dt="2022-10-17T06:38:23.059" v="368" actId="113"/>
          <ac:spMkLst>
            <pc:docMk/>
            <pc:sldMk cId="3185333854" sldId="285"/>
            <ac:spMk id="3" creationId="{970D6920-4778-42AB-A1FA-242AF162BE05}"/>
          </ac:spMkLst>
        </pc:spChg>
        <pc:picChg chg="add mod">
          <ac:chgData name="Khánh Trần" userId="040e626f61962f96" providerId="LiveId" clId="{5226F0D7-945E-4F6F-ADB6-2519B35972B7}" dt="2022-10-17T06:37:33.554" v="357" actId="1076"/>
          <ac:picMkLst>
            <pc:docMk/>
            <pc:sldMk cId="3185333854" sldId="285"/>
            <ac:picMk id="5" creationId="{4F28D850-1BAF-E083-47D0-7D04A4AD1C17}"/>
          </ac:picMkLst>
        </pc:picChg>
        <pc:picChg chg="add mod">
          <ac:chgData name="Khánh Trần" userId="040e626f61962f96" providerId="LiveId" clId="{5226F0D7-945E-4F6F-ADB6-2519B35972B7}" dt="2022-10-17T06:38:02.814" v="365" actId="1076"/>
          <ac:picMkLst>
            <pc:docMk/>
            <pc:sldMk cId="3185333854" sldId="285"/>
            <ac:picMk id="7" creationId="{A5464B74-710C-902B-7F9A-CD7B29556E5C}"/>
          </ac:picMkLst>
        </pc:picChg>
      </pc:sldChg>
      <pc:sldChg chg="addSp delSp modSp new mod modNotesTx">
        <pc:chgData name="Khánh Trần" userId="040e626f61962f96" providerId="LiveId" clId="{5226F0D7-945E-4F6F-ADB6-2519B35972B7}" dt="2022-10-18T23:39:24.585" v="1524" actId="33524"/>
        <pc:sldMkLst>
          <pc:docMk/>
          <pc:sldMk cId="820551450" sldId="286"/>
        </pc:sldMkLst>
        <pc:spChg chg="mod">
          <ac:chgData name="Khánh Trần" userId="040e626f61962f96" providerId="LiveId" clId="{5226F0D7-945E-4F6F-ADB6-2519B35972B7}" dt="2022-10-17T06:40:32.469" v="415" actId="20577"/>
          <ac:spMkLst>
            <pc:docMk/>
            <pc:sldMk cId="820551450" sldId="286"/>
            <ac:spMk id="2" creationId="{09396A8E-E350-4E68-2874-02FE7FDA5A85}"/>
          </ac:spMkLst>
        </pc:spChg>
        <pc:spChg chg="mod">
          <ac:chgData name="Khánh Trần" userId="040e626f61962f96" providerId="LiveId" clId="{5226F0D7-945E-4F6F-ADB6-2519B35972B7}" dt="2022-10-17T06:40:59.273" v="423" actId="20577"/>
          <ac:spMkLst>
            <pc:docMk/>
            <pc:sldMk cId="820551450" sldId="286"/>
            <ac:spMk id="3" creationId="{D85B1506-ECDC-0F00-AD07-FD62E30F17D7}"/>
          </ac:spMkLst>
        </pc:spChg>
        <pc:picChg chg="add mod">
          <ac:chgData name="Khánh Trần" userId="040e626f61962f96" providerId="LiveId" clId="{5226F0D7-945E-4F6F-ADB6-2519B35972B7}" dt="2022-10-18T12:03:59.703" v="1308" actId="1076"/>
          <ac:picMkLst>
            <pc:docMk/>
            <pc:sldMk cId="820551450" sldId="286"/>
            <ac:picMk id="5" creationId="{9EBB4F66-06D0-CD96-F5FA-F14BA72E2B1D}"/>
          </ac:picMkLst>
        </pc:picChg>
        <pc:picChg chg="add mod">
          <ac:chgData name="Khánh Trần" userId="040e626f61962f96" providerId="LiveId" clId="{5226F0D7-945E-4F6F-ADB6-2519B35972B7}" dt="2022-10-18T23:38:26.646" v="1513" actId="1076"/>
          <ac:picMkLst>
            <pc:docMk/>
            <pc:sldMk cId="820551450" sldId="286"/>
            <ac:picMk id="6" creationId="{58FF7D81-25F6-CD7F-73F2-9409DC66CA3D}"/>
          </ac:picMkLst>
        </pc:picChg>
        <pc:picChg chg="add del mod">
          <ac:chgData name="Khánh Trần" userId="040e626f61962f96" providerId="LiveId" clId="{5226F0D7-945E-4F6F-ADB6-2519B35972B7}" dt="2022-10-17T07:20:16.006" v="435" actId="478"/>
          <ac:picMkLst>
            <pc:docMk/>
            <pc:sldMk cId="820551450" sldId="286"/>
            <ac:picMk id="7" creationId="{C9A59EAF-1313-C67D-ED0F-C3B54D0268DD}"/>
          </ac:picMkLst>
        </pc:picChg>
      </pc:sldChg>
      <pc:sldChg chg="addSp delSp modSp new mod modNotesTx">
        <pc:chgData name="Khánh Trần" userId="040e626f61962f96" providerId="LiveId" clId="{5226F0D7-945E-4F6F-ADB6-2519B35972B7}" dt="2022-10-18T23:40:58.740" v="1536" actId="20577"/>
        <pc:sldMkLst>
          <pc:docMk/>
          <pc:sldMk cId="2110515844" sldId="287"/>
        </pc:sldMkLst>
        <pc:spChg chg="mod">
          <ac:chgData name="Khánh Trần" userId="040e626f61962f96" providerId="LiveId" clId="{5226F0D7-945E-4F6F-ADB6-2519B35972B7}" dt="2022-10-18T12:06:43.666" v="1321" actId="113"/>
          <ac:spMkLst>
            <pc:docMk/>
            <pc:sldMk cId="2110515844" sldId="287"/>
            <ac:spMk id="2" creationId="{7EDDDD4D-5698-E7CE-A344-07F4440EEC8D}"/>
          </ac:spMkLst>
        </pc:spChg>
        <pc:spChg chg="del">
          <ac:chgData name="Khánh Trần" userId="040e626f61962f96" providerId="LiveId" clId="{5226F0D7-945E-4F6F-ADB6-2519B35972B7}" dt="2022-10-18T12:06:09.158" v="1312"/>
          <ac:spMkLst>
            <pc:docMk/>
            <pc:sldMk cId="2110515844" sldId="287"/>
            <ac:spMk id="3" creationId="{73C0FEAD-B20D-478F-81D3-9C9CCCDDC24A}"/>
          </ac:spMkLst>
        </pc:spChg>
        <pc:spChg chg="add del mod">
          <ac:chgData name="Khánh Trần" userId="040e626f61962f96" providerId="LiveId" clId="{5226F0D7-945E-4F6F-ADB6-2519B35972B7}" dt="2022-10-18T12:11:13.989" v="1338" actId="478"/>
          <ac:spMkLst>
            <pc:docMk/>
            <pc:sldMk cId="2110515844" sldId="287"/>
            <ac:spMk id="7" creationId="{1439FBC1-B0A5-AE59-69E4-80C87703FF2E}"/>
          </ac:spMkLst>
        </pc:spChg>
        <pc:picChg chg="add del mod">
          <ac:chgData name="Khánh Trần" userId="040e626f61962f96" providerId="LiveId" clId="{5226F0D7-945E-4F6F-ADB6-2519B35972B7}" dt="2022-10-18T12:11:10.864" v="1337" actId="478"/>
          <ac:picMkLst>
            <pc:docMk/>
            <pc:sldMk cId="2110515844" sldId="287"/>
            <ac:picMk id="5" creationId="{DAAFD9C6-2CEA-FF4A-74E4-F51338A0018E}"/>
          </ac:picMkLst>
        </pc:picChg>
        <pc:picChg chg="add mod">
          <ac:chgData name="Khánh Trần" userId="040e626f61962f96" providerId="LiveId" clId="{5226F0D7-945E-4F6F-ADB6-2519B35972B7}" dt="2022-10-18T12:12:08.175" v="1345" actId="1076"/>
          <ac:picMkLst>
            <pc:docMk/>
            <pc:sldMk cId="2110515844" sldId="287"/>
            <ac:picMk id="4098" creationId="{643C61D2-3F07-EDB8-940B-06C18C8A16CB}"/>
          </ac:picMkLst>
        </pc:picChg>
      </pc:sldChg>
      <pc:sldChg chg="addSp delSp modSp new mod">
        <pc:chgData name="Khánh Trần" userId="040e626f61962f96" providerId="LiveId" clId="{5226F0D7-945E-4F6F-ADB6-2519B35972B7}" dt="2022-10-18T12:09:21.025" v="1334" actId="1076"/>
        <pc:sldMkLst>
          <pc:docMk/>
          <pc:sldMk cId="94113797" sldId="288"/>
        </pc:sldMkLst>
        <pc:spChg chg="mod">
          <ac:chgData name="Khánh Trần" userId="040e626f61962f96" providerId="LiveId" clId="{5226F0D7-945E-4F6F-ADB6-2519B35972B7}" dt="2022-10-18T12:07:52.931" v="1324" actId="1076"/>
          <ac:spMkLst>
            <pc:docMk/>
            <pc:sldMk cId="94113797" sldId="288"/>
            <ac:spMk id="2" creationId="{7F360DF7-635D-19CF-8C32-93EEC8AEA2C9}"/>
          </ac:spMkLst>
        </pc:spChg>
        <pc:spChg chg="del">
          <ac:chgData name="Khánh Trần" userId="040e626f61962f96" providerId="LiveId" clId="{5226F0D7-945E-4F6F-ADB6-2519B35972B7}" dt="2022-10-18T12:06:31.167" v="1317"/>
          <ac:spMkLst>
            <pc:docMk/>
            <pc:sldMk cId="94113797" sldId="288"/>
            <ac:spMk id="3" creationId="{6F27E126-251D-5F51-2936-41AAB9803344}"/>
          </ac:spMkLst>
        </pc:spChg>
        <pc:spChg chg="add del mod">
          <ac:chgData name="Khánh Trần" userId="040e626f61962f96" providerId="LiveId" clId="{5226F0D7-945E-4F6F-ADB6-2519B35972B7}" dt="2022-10-18T12:09:12.489" v="1331" actId="478"/>
          <ac:spMkLst>
            <pc:docMk/>
            <pc:sldMk cId="94113797" sldId="288"/>
            <ac:spMk id="7" creationId="{947B7A8E-4FAE-320C-6D80-A2ADA674B8FA}"/>
          </ac:spMkLst>
        </pc:spChg>
        <pc:picChg chg="add del mod">
          <ac:chgData name="Khánh Trần" userId="040e626f61962f96" providerId="LiveId" clId="{5226F0D7-945E-4F6F-ADB6-2519B35972B7}" dt="2022-10-18T12:09:05.251" v="1330" actId="478"/>
          <ac:picMkLst>
            <pc:docMk/>
            <pc:sldMk cId="94113797" sldId="288"/>
            <ac:picMk id="5" creationId="{D345D77C-0A1E-F15F-F974-708E8A40796B}"/>
          </ac:picMkLst>
        </pc:picChg>
        <pc:picChg chg="add del mod">
          <ac:chgData name="Khánh Trần" userId="040e626f61962f96" providerId="LiveId" clId="{5226F0D7-945E-4F6F-ADB6-2519B35972B7}" dt="2022-10-18T12:08:00.308" v="1327" actId="478"/>
          <ac:picMkLst>
            <pc:docMk/>
            <pc:sldMk cId="94113797" sldId="288"/>
            <ac:picMk id="3074" creationId="{3B4A9823-A48A-876D-720B-6344741F6733}"/>
          </ac:picMkLst>
        </pc:picChg>
        <pc:picChg chg="add mod">
          <ac:chgData name="Khánh Trần" userId="040e626f61962f96" providerId="LiveId" clId="{5226F0D7-945E-4F6F-ADB6-2519B35972B7}" dt="2022-10-18T12:09:21.025" v="1334" actId="1076"/>
          <ac:picMkLst>
            <pc:docMk/>
            <pc:sldMk cId="94113797" sldId="288"/>
            <ac:picMk id="3076" creationId="{F91D3FC7-3B86-B906-A6A8-BDEA91ACB50E}"/>
          </ac:picMkLst>
        </pc:picChg>
      </pc:sldChg>
      <pc:sldChg chg="addSp delSp modSp new mod modAnim modNotesTx">
        <pc:chgData name="Khánh Trần" userId="040e626f61962f96" providerId="LiveId" clId="{5226F0D7-945E-4F6F-ADB6-2519B35972B7}" dt="2022-10-18T12:28:00.138" v="1465"/>
        <pc:sldMkLst>
          <pc:docMk/>
          <pc:sldMk cId="3038752787" sldId="289"/>
        </pc:sldMkLst>
        <pc:spChg chg="mod">
          <ac:chgData name="Khánh Trần" userId="040e626f61962f96" providerId="LiveId" clId="{5226F0D7-945E-4F6F-ADB6-2519B35972B7}" dt="2022-10-17T10:37:57.781" v="532" actId="20577"/>
          <ac:spMkLst>
            <pc:docMk/>
            <pc:sldMk cId="3038752787" sldId="289"/>
            <ac:spMk id="2" creationId="{3E0B25B7-C1D6-2723-945E-D5EC33CDB15A}"/>
          </ac:spMkLst>
        </pc:spChg>
        <pc:spChg chg="del">
          <ac:chgData name="Khánh Trần" userId="040e626f61962f96" providerId="LiveId" clId="{5226F0D7-945E-4F6F-ADB6-2519B35972B7}" dt="2022-10-17T10:38:04.343" v="533" actId="22"/>
          <ac:spMkLst>
            <pc:docMk/>
            <pc:sldMk cId="3038752787" sldId="289"/>
            <ac:spMk id="3" creationId="{E1FCD5FC-3012-6A94-2972-16E631C28328}"/>
          </ac:spMkLst>
        </pc:spChg>
        <pc:picChg chg="add mod">
          <ac:chgData name="Khánh Trần" userId="040e626f61962f96" providerId="LiveId" clId="{5226F0D7-945E-4F6F-ADB6-2519B35972B7}" dt="2022-10-18T12:27:54.120" v="1464" actId="1076"/>
          <ac:picMkLst>
            <pc:docMk/>
            <pc:sldMk cId="3038752787" sldId="289"/>
            <ac:picMk id="4" creationId="{883FE131-8EAB-3A1C-1D9E-DE3DEB0D4DEE}"/>
          </ac:picMkLst>
        </pc:picChg>
        <pc:picChg chg="add mod ord">
          <ac:chgData name="Khánh Trần" userId="040e626f61962f96" providerId="LiveId" clId="{5226F0D7-945E-4F6F-ADB6-2519B35972B7}" dt="2022-10-18T12:27:46.675" v="1462" actId="1076"/>
          <ac:picMkLst>
            <pc:docMk/>
            <pc:sldMk cId="3038752787" sldId="289"/>
            <ac:picMk id="5" creationId="{D09B367B-6DB9-F0C1-CF7D-25D49A6963D2}"/>
          </ac:picMkLst>
        </pc:picChg>
      </pc:sldChg>
      <pc:sldChg chg="addSp delSp modSp new mod">
        <pc:chgData name="Khánh Trần" userId="040e626f61962f96" providerId="LiveId" clId="{5226F0D7-945E-4F6F-ADB6-2519B35972B7}" dt="2022-10-18T08:30:21.200" v="687" actId="1076"/>
        <pc:sldMkLst>
          <pc:docMk/>
          <pc:sldMk cId="751595844" sldId="290"/>
        </pc:sldMkLst>
        <pc:spChg chg="mod">
          <ac:chgData name="Khánh Trần" userId="040e626f61962f96" providerId="LiveId" clId="{5226F0D7-945E-4F6F-ADB6-2519B35972B7}" dt="2022-10-18T06:45:23.910" v="589" actId="20577"/>
          <ac:spMkLst>
            <pc:docMk/>
            <pc:sldMk cId="751595844" sldId="290"/>
            <ac:spMk id="2" creationId="{B818BC24-8D47-DB96-EE91-2C21C0BEAF54}"/>
          </ac:spMkLst>
        </pc:spChg>
        <pc:spChg chg="del">
          <ac:chgData name="Khánh Trần" userId="040e626f61962f96" providerId="LiveId" clId="{5226F0D7-945E-4F6F-ADB6-2519B35972B7}" dt="2022-10-18T06:41:30.447" v="545"/>
          <ac:spMkLst>
            <pc:docMk/>
            <pc:sldMk cId="751595844" sldId="290"/>
            <ac:spMk id="3" creationId="{99F12BF5-14BD-95CF-D03A-FBF105C7DFE6}"/>
          </ac:spMkLst>
        </pc:spChg>
        <pc:spChg chg="add del mod">
          <ac:chgData name="Khánh Trần" userId="040e626f61962f96" providerId="LiveId" clId="{5226F0D7-945E-4F6F-ADB6-2519B35972B7}" dt="2022-10-18T06:45:18.294" v="585" actId="22"/>
          <ac:spMkLst>
            <pc:docMk/>
            <pc:sldMk cId="751595844" sldId="290"/>
            <ac:spMk id="5" creationId="{CEA1F48B-60FC-BCC0-0129-70FC5667656F}"/>
          </ac:spMkLst>
        </pc:spChg>
        <pc:picChg chg="add del mod">
          <ac:chgData name="Khánh Trần" userId="040e626f61962f96" providerId="LiveId" clId="{5226F0D7-945E-4F6F-ADB6-2519B35972B7}" dt="2022-10-18T06:45:11.607" v="584" actId="478"/>
          <ac:picMkLst>
            <pc:docMk/>
            <pc:sldMk cId="751595844" sldId="290"/>
            <ac:picMk id="4" creationId="{E9CA3458-AA4F-AF9D-649B-60EB2CCDC0A1}"/>
          </ac:picMkLst>
        </pc:picChg>
        <pc:picChg chg="add mod ord">
          <ac:chgData name="Khánh Trần" userId="040e626f61962f96" providerId="LiveId" clId="{5226F0D7-945E-4F6F-ADB6-2519B35972B7}" dt="2022-10-18T08:30:21.200" v="687" actId="1076"/>
          <ac:picMkLst>
            <pc:docMk/>
            <pc:sldMk cId="751595844" sldId="290"/>
            <ac:picMk id="7" creationId="{99DA9BF3-2815-4573-0E5E-ED151F22218D}"/>
          </ac:picMkLst>
        </pc:picChg>
      </pc:sldChg>
      <pc:sldChg chg="addSp delSp modSp new mod">
        <pc:chgData name="Khánh Trần" userId="040e626f61962f96" providerId="LiveId" clId="{5226F0D7-945E-4F6F-ADB6-2519B35972B7}" dt="2022-10-18T08:30:23.563" v="688" actId="1076"/>
        <pc:sldMkLst>
          <pc:docMk/>
          <pc:sldMk cId="542493397" sldId="291"/>
        </pc:sldMkLst>
        <pc:spChg chg="mod">
          <ac:chgData name="Khánh Trần" userId="040e626f61962f96" providerId="LiveId" clId="{5226F0D7-945E-4F6F-ADB6-2519B35972B7}" dt="2022-10-18T06:49:34.521" v="681" actId="20577"/>
          <ac:spMkLst>
            <pc:docMk/>
            <pc:sldMk cId="542493397" sldId="291"/>
            <ac:spMk id="2" creationId="{A11D8E1F-C7AE-E9A7-B2C8-3CD040F79A35}"/>
          </ac:spMkLst>
        </pc:spChg>
        <pc:spChg chg="del">
          <ac:chgData name="Khánh Trần" userId="040e626f61962f96" providerId="LiveId" clId="{5226F0D7-945E-4F6F-ADB6-2519B35972B7}" dt="2022-10-18T06:42:28.841" v="571"/>
          <ac:spMkLst>
            <pc:docMk/>
            <pc:sldMk cId="542493397" sldId="291"/>
            <ac:spMk id="3" creationId="{F96AA1E1-E69F-1742-9E50-9F4EA392AF6C}"/>
          </ac:spMkLst>
        </pc:spChg>
        <pc:picChg chg="add mod">
          <ac:chgData name="Khánh Trần" userId="040e626f61962f96" providerId="LiveId" clId="{5226F0D7-945E-4F6F-ADB6-2519B35972B7}" dt="2022-10-18T08:30:23.563" v="688" actId="1076"/>
          <ac:picMkLst>
            <pc:docMk/>
            <pc:sldMk cId="542493397" sldId="291"/>
            <ac:picMk id="4098" creationId="{DB6BB6F6-BFF1-A3D1-C017-4A41AAC16264}"/>
          </ac:picMkLst>
        </pc:picChg>
      </pc:sldChg>
      <pc:sldChg chg="addSp delSp modSp new mod">
        <pc:chgData name="Khánh Trần" userId="040e626f61962f96" providerId="LiveId" clId="{5226F0D7-945E-4F6F-ADB6-2519B35972B7}" dt="2022-10-18T11:38:05.437" v="1080" actId="14100"/>
        <pc:sldMkLst>
          <pc:docMk/>
          <pc:sldMk cId="1246917302" sldId="292"/>
        </pc:sldMkLst>
        <pc:spChg chg="mod">
          <ac:chgData name="Khánh Trần" userId="040e626f61962f96" providerId="LiveId" clId="{5226F0D7-945E-4F6F-ADB6-2519B35972B7}" dt="2022-10-18T11:37:32.414" v="994" actId="20577"/>
          <ac:spMkLst>
            <pc:docMk/>
            <pc:sldMk cId="1246917302" sldId="292"/>
            <ac:spMk id="2" creationId="{60709F24-CEB2-992F-0F62-F3E80CF1764C}"/>
          </ac:spMkLst>
        </pc:spChg>
        <pc:spChg chg="add del mod">
          <ac:chgData name="Khánh Trần" userId="040e626f61962f96" providerId="LiveId" clId="{5226F0D7-945E-4F6F-ADB6-2519B35972B7}" dt="2022-10-18T11:38:05.437" v="1080" actId="14100"/>
          <ac:spMkLst>
            <pc:docMk/>
            <pc:sldMk cId="1246917302" sldId="292"/>
            <ac:spMk id="3" creationId="{A3F44079-03F3-8C72-2B97-123C7DEC9EFB}"/>
          </ac:spMkLst>
        </pc:spChg>
        <pc:spChg chg="add del mod">
          <ac:chgData name="Khánh Trần" userId="040e626f61962f96" providerId="LiveId" clId="{5226F0D7-945E-4F6F-ADB6-2519B35972B7}" dt="2022-10-18T11:37:31.491" v="992"/>
          <ac:spMkLst>
            <pc:docMk/>
            <pc:sldMk cId="1246917302" sldId="292"/>
            <ac:spMk id="4" creationId="{EA1B9445-5881-6F5E-E52F-25906E03C2C9}"/>
          </ac:spMkLst>
        </pc:spChg>
        <pc:spChg chg="add mod">
          <ac:chgData name="Khánh Trần" userId="040e626f61962f96" providerId="LiveId" clId="{5226F0D7-945E-4F6F-ADB6-2519B35972B7}" dt="2022-10-18T11:37:31.066" v="991" actId="571"/>
          <ac:spMkLst>
            <pc:docMk/>
            <pc:sldMk cId="1246917302" sldId="292"/>
            <ac:spMk id="5" creationId="{27F7FFCD-D620-BA4E-05EC-C1FDDCD60FF8}"/>
          </ac:spMkLst>
        </pc:spChg>
        <pc:picChg chg="add del mod">
          <ac:chgData name="Khánh Trần" userId="040e626f61962f96" providerId="LiveId" clId="{5226F0D7-945E-4F6F-ADB6-2519B35972B7}" dt="2022-10-18T11:36:19.773" v="957" actId="478"/>
          <ac:picMkLst>
            <pc:docMk/>
            <pc:sldMk cId="1246917302" sldId="292"/>
            <ac:picMk id="1026" creationId="{3E3FF6BB-23BB-B62E-383B-C54C5979F035}"/>
          </ac:picMkLst>
        </pc:picChg>
        <pc:picChg chg="add mod">
          <ac:chgData name="Khánh Trần" userId="040e626f61962f96" providerId="LiveId" clId="{5226F0D7-945E-4F6F-ADB6-2519B35972B7}" dt="2022-10-18T11:37:32.855" v="995" actId="1076"/>
          <ac:picMkLst>
            <pc:docMk/>
            <pc:sldMk cId="1246917302" sldId="292"/>
            <ac:picMk id="1028" creationId="{915E8377-BAB1-09A5-E2D2-B8D6734C35C6}"/>
          </ac:picMkLst>
        </pc:picChg>
      </pc:sldChg>
      <pc:sldChg chg="new del">
        <pc:chgData name="Khánh Trần" userId="040e626f61962f96" providerId="LiveId" clId="{5226F0D7-945E-4F6F-ADB6-2519B35972B7}" dt="2022-10-18T11:39:47.184" v="1087" actId="47"/>
        <pc:sldMkLst>
          <pc:docMk/>
          <pc:sldMk cId="683687532" sldId="293"/>
        </pc:sldMkLst>
      </pc:sldChg>
      <pc:sldChg chg="addSp delSp modSp new mod">
        <pc:chgData name="Khánh Trần" userId="040e626f61962f96" providerId="LiveId" clId="{5226F0D7-945E-4F6F-ADB6-2519B35972B7}" dt="2022-10-18T12:28:39.510" v="1466" actId="14100"/>
        <pc:sldMkLst>
          <pc:docMk/>
          <pc:sldMk cId="1463711919" sldId="293"/>
        </pc:sldMkLst>
        <pc:spChg chg="mod">
          <ac:chgData name="Khánh Trần" userId="040e626f61962f96" providerId="LiveId" clId="{5226F0D7-945E-4F6F-ADB6-2519B35972B7}" dt="2022-10-18T11:50:58.471" v="1282" actId="33524"/>
          <ac:spMkLst>
            <pc:docMk/>
            <pc:sldMk cId="1463711919" sldId="293"/>
            <ac:spMk id="2" creationId="{E4BF6542-8A9E-76ED-4A73-BF202DB012B5}"/>
          </ac:spMkLst>
        </pc:spChg>
        <pc:spChg chg="del">
          <ac:chgData name="Khánh Trần" userId="040e626f61962f96" providerId="LiveId" clId="{5226F0D7-945E-4F6F-ADB6-2519B35972B7}" dt="2022-10-18T11:51:14.044" v="1283"/>
          <ac:spMkLst>
            <pc:docMk/>
            <pc:sldMk cId="1463711919" sldId="293"/>
            <ac:spMk id="3" creationId="{C6057606-3473-15C6-D090-EC5B76D4B5A3}"/>
          </ac:spMkLst>
        </pc:spChg>
        <pc:picChg chg="add mod">
          <ac:chgData name="Khánh Trần" userId="040e626f61962f96" providerId="LiveId" clId="{5226F0D7-945E-4F6F-ADB6-2519B35972B7}" dt="2022-10-18T12:28:39.510" v="1466" actId="14100"/>
          <ac:picMkLst>
            <pc:docMk/>
            <pc:sldMk cId="1463711919" sldId="293"/>
            <ac:picMk id="5" creationId="{151B5C04-B699-575E-24E9-9AE124B394E4}"/>
          </ac:picMkLst>
        </pc:picChg>
      </pc:sldChg>
      <pc:sldChg chg="addSp delSp modSp new mod modNotesTx">
        <pc:chgData name="Khánh Trần" userId="040e626f61962f96" providerId="LiveId" clId="{5226F0D7-945E-4F6F-ADB6-2519B35972B7}" dt="2022-10-19T00:07:24.851" v="2089" actId="20577"/>
        <pc:sldMkLst>
          <pc:docMk/>
          <pc:sldMk cId="1708468330" sldId="294"/>
        </pc:sldMkLst>
        <pc:spChg chg="mod">
          <ac:chgData name="Khánh Trần" userId="040e626f61962f96" providerId="LiveId" clId="{5226F0D7-945E-4F6F-ADB6-2519B35972B7}" dt="2022-10-19T00:02:45.445" v="1776" actId="20577"/>
          <ac:spMkLst>
            <pc:docMk/>
            <pc:sldMk cId="1708468330" sldId="294"/>
            <ac:spMk id="2" creationId="{C46CA172-E0D3-1968-3F32-4395BD7FAFE6}"/>
          </ac:spMkLst>
        </pc:spChg>
        <pc:spChg chg="del">
          <ac:chgData name="Khánh Trần" userId="040e626f61962f96" providerId="LiveId" clId="{5226F0D7-945E-4F6F-ADB6-2519B35972B7}" dt="2022-10-19T00:01:04.981" v="1666"/>
          <ac:spMkLst>
            <pc:docMk/>
            <pc:sldMk cId="1708468330" sldId="294"/>
            <ac:spMk id="3" creationId="{1C96B126-060C-825D-434C-EB04F5B17294}"/>
          </ac:spMkLst>
        </pc:spChg>
        <pc:spChg chg="add mod">
          <ac:chgData name="Khánh Trần" userId="040e626f61962f96" providerId="LiveId" clId="{5226F0D7-945E-4F6F-ADB6-2519B35972B7}" dt="2022-10-19T00:07:24.851" v="2089" actId="20577"/>
          <ac:spMkLst>
            <pc:docMk/>
            <pc:sldMk cId="1708468330" sldId="294"/>
            <ac:spMk id="4" creationId="{E94B3F3E-4F23-600E-6366-D95E82AF3929}"/>
          </ac:spMkLst>
        </pc:spChg>
        <pc:spChg chg="add del mod">
          <ac:chgData name="Khánh Trần" userId="040e626f61962f96" providerId="LiveId" clId="{5226F0D7-945E-4F6F-ADB6-2519B35972B7}" dt="2022-10-19T00:04:15.325" v="1812"/>
          <ac:spMkLst>
            <pc:docMk/>
            <pc:sldMk cId="1708468330" sldId="294"/>
            <ac:spMk id="5" creationId="{95897161-BD1F-F1DD-C196-28241CDF89B6}"/>
          </ac:spMkLst>
        </pc:spChg>
        <pc:picChg chg="add mod">
          <ac:chgData name="Khánh Trần" userId="040e626f61962f96" providerId="LiveId" clId="{5226F0D7-945E-4F6F-ADB6-2519B35972B7}" dt="2022-10-19T00:01:41.649" v="1738" actId="1076"/>
          <ac:picMkLst>
            <pc:docMk/>
            <pc:sldMk cId="1708468330" sldId="294"/>
            <ac:picMk id="7170" creationId="{4326B08C-4ECD-B834-C5BF-5986F0767007}"/>
          </ac:picMkLst>
        </pc:picChg>
      </pc:sldChg>
      <pc:sldChg chg="new del">
        <pc:chgData name="Khánh Trần" userId="040e626f61962f96" providerId="LiveId" clId="{5226F0D7-945E-4F6F-ADB6-2519B35972B7}" dt="2022-10-18T12:27:28.860" v="1461" actId="47"/>
        <pc:sldMkLst>
          <pc:docMk/>
          <pc:sldMk cId="2804022299" sldId="294"/>
        </pc:sldMkLst>
      </pc:sldChg>
      <pc:sldChg chg="addSp delSp modSp new mod">
        <pc:chgData name="Khánh Trần" userId="040e626f61962f96" providerId="LiveId" clId="{5226F0D7-945E-4F6F-ADB6-2519B35972B7}" dt="2022-10-19T00:46:18.558" v="2120" actId="1076"/>
        <pc:sldMkLst>
          <pc:docMk/>
          <pc:sldMk cId="3766803393" sldId="295"/>
        </pc:sldMkLst>
        <pc:spChg chg="del">
          <ac:chgData name="Khánh Trần" userId="040e626f61962f96" providerId="LiveId" clId="{5226F0D7-945E-4F6F-ADB6-2519B35972B7}" dt="2022-10-19T00:44:43.066" v="2098" actId="478"/>
          <ac:spMkLst>
            <pc:docMk/>
            <pc:sldMk cId="3766803393" sldId="295"/>
            <ac:spMk id="2" creationId="{61C6A2FE-0BE9-F791-F0D6-FDC2C1B785E2}"/>
          </ac:spMkLst>
        </pc:spChg>
        <pc:spChg chg="del">
          <ac:chgData name="Khánh Trần" userId="040e626f61962f96" providerId="LiveId" clId="{5226F0D7-945E-4F6F-ADB6-2519B35972B7}" dt="2022-10-19T00:44:00.712" v="2091" actId="22"/>
          <ac:spMkLst>
            <pc:docMk/>
            <pc:sldMk cId="3766803393" sldId="295"/>
            <ac:spMk id="3" creationId="{88CC2F09-A1FA-0D45-73F5-FB688963C437}"/>
          </ac:spMkLst>
        </pc:spChg>
        <pc:spChg chg="add mod">
          <ac:chgData name="Khánh Trần" userId="040e626f61962f96" providerId="LiveId" clId="{5226F0D7-945E-4F6F-ADB6-2519B35972B7}" dt="2022-10-19T00:46:18.558" v="2120" actId="1076"/>
          <ac:spMkLst>
            <pc:docMk/>
            <pc:sldMk cId="3766803393" sldId="295"/>
            <ac:spMk id="6" creationId="{9E7E25FA-513B-123F-6C0D-EA9E865A5974}"/>
          </ac:spMkLst>
        </pc:spChg>
        <pc:picChg chg="add mod ord">
          <ac:chgData name="Khánh Trần" userId="040e626f61962f96" providerId="LiveId" clId="{5226F0D7-945E-4F6F-ADB6-2519B35972B7}" dt="2022-10-19T00:44:37.605" v="2097" actId="1076"/>
          <ac:picMkLst>
            <pc:docMk/>
            <pc:sldMk cId="3766803393" sldId="295"/>
            <ac:picMk id="5" creationId="{1A2720E6-E912-EB2F-A3F2-2606B580355D}"/>
          </ac:picMkLst>
        </pc:picChg>
      </pc:sldChg>
      <pc:sldChg chg="new del">
        <pc:chgData name="Khánh Trần" userId="040e626f61962f96" providerId="LiveId" clId="{5226F0D7-945E-4F6F-ADB6-2519B35972B7}" dt="2022-10-18T12:19:38.898" v="1398" actId="680"/>
        <pc:sldMkLst>
          <pc:docMk/>
          <pc:sldMk cId="4122481462" sldId="295"/>
        </pc:sldMkLst>
      </pc:sldChg>
      <pc:sldChg chg="modSp new del mod">
        <pc:chgData name="Khánh Trần" userId="040e626f61962f96" providerId="LiveId" clId="{5226F0D7-945E-4F6F-ADB6-2519B35972B7}" dt="2022-10-19T00:46:38.248" v="2131" actId="47"/>
        <pc:sldMkLst>
          <pc:docMk/>
          <pc:sldMk cId="2597977451" sldId="296"/>
        </pc:sldMkLst>
        <pc:spChg chg="mod">
          <ac:chgData name="Khánh Trần" userId="040e626f61962f96" providerId="LiveId" clId="{5226F0D7-945E-4F6F-ADB6-2519B35972B7}" dt="2022-10-19T00:46:29.149" v="2130" actId="20577"/>
          <ac:spMkLst>
            <pc:docMk/>
            <pc:sldMk cId="2597977451" sldId="296"/>
            <ac:spMk id="2" creationId="{9079498D-A4C6-8C26-D780-8DA61E0A5B6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614E7-D5E4-43DF-9190-FC54000655DA}" type="datetimeFigureOut">
              <a:rPr lang="en-US" smtClean="0"/>
              <a:t>10/18/2022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EF21A-B766-4493-B602-9E72CF104D93}" type="slidenum">
              <a:rPr lang="en-US" smtClean="0"/>
              <a:t>‹#›</a:t>
            </a:fld>
            <a:endParaRPr lang="en-US"/>
          </a:p>
        </p:txBody>
      </p:sp>
    </p:spTree>
    <p:extLst>
      <p:ext uri="{BB962C8B-B14F-4D97-AF65-F5344CB8AC3E}">
        <p14:creationId xmlns:p14="http://schemas.microsoft.com/office/powerpoint/2010/main" val="409796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rtinfowler.com/eaaDev/EventSourcing.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fQGPZTECY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areto_principle"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confluent.io/blog/using-logs-to-build-a-solid-data-infrastructure-or-why-dual-writes-are-a-bad-idea/" TargetMode="External"/><Relationship Id="rId4" Type="http://schemas.openxmlformats.org/officeDocument/2006/relationships/hyperlink" Target="https://www.destroyallsoftware.com/compendium/network-protocols/97d3ba4c24d21147"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w3schools.in/dbms/database-normaliz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onfluent.io/blog/turning-the-database-inside-out-with-apache-samza/"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Qo5990LViI4&amp;t=39s" TargetMode="External"/><Relationship Id="rId7" Type="http://schemas.openxmlformats.org/officeDocument/2006/relationships/hyperlink" Target="https://www.youtube.com/watch?v=Qo5990LViI4&amp;t=261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youtube.com/watch?v=Qo5990LViI4&amp;t=191s" TargetMode="External"/><Relationship Id="rId5" Type="http://schemas.openxmlformats.org/officeDocument/2006/relationships/hyperlink" Target="https://www.youtube.com/watch?v=Qo5990LViI4&amp;t=148s" TargetMode="External"/><Relationship Id="rId4" Type="http://schemas.openxmlformats.org/officeDocument/2006/relationships/hyperlink" Target="https://www.youtube.com/watch?v=Qo5990LViI4&amp;t=115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1</a:t>
            </a:fld>
            <a:endParaRPr lang="en-US"/>
          </a:p>
        </p:txBody>
      </p:sp>
    </p:spTree>
    <p:extLst>
      <p:ext uri="{BB962C8B-B14F-4D97-AF65-F5344CB8AC3E}">
        <p14:creationId xmlns:p14="http://schemas.microsoft.com/office/powerpoint/2010/main" val="2646752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14</a:t>
            </a:fld>
            <a:endParaRPr lang="en-US"/>
          </a:p>
        </p:txBody>
      </p:sp>
    </p:spTree>
    <p:extLst>
      <p:ext uri="{BB962C8B-B14F-4D97-AF65-F5344CB8AC3E}">
        <p14:creationId xmlns:p14="http://schemas.microsoft.com/office/powerpoint/2010/main" val="1520247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15</a:t>
            </a:fld>
            <a:endParaRPr lang="en-US"/>
          </a:p>
        </p:txBody>
      </p:sp>
    </p:spTree>
    <p:extLst>
      <p:ext uri="{BB962C8B-B14F-4D97-AF65-F5344CB8AC3E}">
        <p14:creationId xmlns:p14="http://schemas.microsoft.com/office/powerpoint/2010/main" val="2458959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Light" panose="020B0502040204020203" pitchFamily="34" charset="0"/>
              </a:rPr>
              <a:t>Given that the event log is immutable, all changes to the application’s state must be driven by appending to the event log instead of changing it. This means that when our application behaves in a confusing way, we can simply start from the “beginning of time” and replay events one by one until we isolate the event that is triggering the confusing behavior. This is a powerful and incredibly simple tool for debugging our application.</a:t>
            </a:r>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16</a:t>
            </a:fld>
            <a:endParaRPr lang="en-US"/>
          </a:p>
        </p:txBody>
      </p:sp>
    </p:spTree>
    <p:extLst>
      <p:ext uri="{BB962C8B-B14F-4D97-AF65-F5344CB8AC3E}">
        <p14:creationId xmlns:p14="http://schemas.microsoft.com/office/powerpoint/2010/main" val="379441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Light" panose="020B0502040204020203" pitchFamily="34" charset="0"/>
              </a:rPr>
              <a:t>As Martin Fowler </a:t>
            </a:r>
            <a:r>
              <a:rPr lang="en-US" sz="1800" dirty="0">
                <a:effectLst/>
                <a:latin typeface="Open Sans" panose="020B0606030504020204" pitchFamily="34" charset="0"/>
                <a:hlinkClick r:id="rId3"/>
              </a:rPr>
              <a:t>pointed out</a:t>
            </a:r>
            <a:r>
              <a:rPr lang="en-US" sz="1800" dirty="0">
                <a:effectLst/>
                <a:latin typeface="Segoe UI Light" panose="020B0502040204020203" pitchFamily="34" charset="0"/>
              </a:rPr>
              <a:t>, instead of exclusively writing end-to-end tests we can explore a complementary approach: store and replay a sequence of events into the log, and then inspect the application’s state to ensure that it matches what we expect</a:t>
            </a:r>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18</a:t>
            </a:fld>
            <a:endParaRPr lang="en-US"/>
          </a:p>
        </p:txBody>
      </p:sp>
    </p:spTree>
    <p:extLst>
      <p:ext uri="{BB962C8B-B14F-4D97-AF65-F5344CB8AC3E}">
        <p14:creationId xmlns:p14="http://schemas.microsoft.com/office/powerpoint/2010/main" val="1773254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1E4E79"/>
                </a:solidFill>
                <a:effectLst/>
                <a:latin typeface="Calibri" panose="020F0502020204030204" pitchFamily="34" charset="0"/>
              </a:rPr>
              <a:t>Historical Queries</a:t>
            </a:r>
          </a:p>
          <a:p>
            <a:pPr marL="0" marR="0">
              <a:spcBef>
                <a:spcPts val="0"/>
              </a:spcBef>
              <a:spcAft>
                <a:spcPts val="0"/>
              </a:spcAft>
            </a:pPr>
            <a:r>
              <a:rPr lang="en-US" sz="1800" dirty="0">
                <a:effectLst/>
                <a:latin typeface="Segoe UI Light" panose="020B0502040204020203" pitchFamily="34" charset="0"/>
              </a:rPr>
              <a:t>A typical database can answer questions about your data as it exists right now, but it struggles to answer time-series queries about the historical context and evolution of your data.</a:t>
            </a:r>
          </a:p>
          <a:p>
            <a:pPr marL="0" marR="0">
              <a:spcBef>
                <a:spcPts val="0"/>
              </a:spcBef>
              <a:spcAft>
                <a:spcPts val="0"/>
              </a:spcAft>
            </a:pPr>
            <a:r>
              <a:rPr lang="en-US" sz="1800" dirty="0">
                <a:effectLst/>
                <a:latin typeface="Segoe UI Light" panose="020B0502040204020203" pitchFamily="34" charset="0"/>
              </a:rPr>
              <a:t> </a:t>
            </a:r>
          </a:p>
          <a:p>
            <a:pPr marL="0" marR="0">
              <a:spcBef>
                <a:spcPts val="0"/>
              </a:spcBef>
              <a:spcAft>
                <a:spcPts val="0"/>
              </a:spcAft>
            </a:pPr>
            <a:r>
              <a:rPr lang="en-US" sz="1800" i="1" u="sng" dirty="0">
                <a:effectLst/>
                <a:latin typeface="Segoe UI Light" panose="020B0502040204020203" pitchFamily="34" charset="0"/>
              </a:rPr>
              <a:t>For example</a:t>
            </a:r>
            <a:r>
              <a:rPr lang="en-US" sz="1800" dirty="0">
                <a:effectLst/>
                <a:latin typeface="Segoe UI Light" panose="020B0502040204020203" pitchFamily="34" charset="0"/>
              </a:rPr>
              <a:t>, you can query your database to determine the number of user accounts that exist. But what if your business stakeholder wanted to know how many users create an account, delete it, and then change their mind and create it again? Your database typically will not capture this data, since it only stores the </a:t>
            </a:r>
            <a:r>
              <a:rPr lang="en-US" sz="1800" i="1" dirty="0">
                <a:solidFill>
                  <a:srgbClr val="444444"/>
                </a:solidFill>
                <a:effectLst/>
                <a:latin typeface="Open Sans" panose="020B0606030504020204" pitchFamily="34" charset="0"/>
              </a:rPr>
              <a:t>current</a:t>
            </a:r>
            <a:r>
              <a:rPr lang="en-US" sz="1800" dirty="0">
                <a:effectLst/>
                <a:latin typeface="Segoe UI Light" panose="020B0502040204020203" pitchFamily="34" charset="0"/>
              </a:rPr>
              <a:t> state — it only stores the user account, and not the </a:t>
            </a:r>
            <a:r>
              <a:rPr lang="en-US" sz="1800" i="1" dirty="0">
                <a:solidFill>
                  <a:srgbClr val="444444"/>
                </a:solidFill>
                <a:effectLst/>
                <a:latin typeface="Open Sans" panose="020B0606030504020204" pitchFamily="34" charset="0"/>
              </a:rPr>
              <a:t>steps</a:t>
            </a:r>
            <a:r>
              <a:rPr lang="en-US" sz="1800" dirty="0">
                <a:effectLst/>
                <a:latin typeface="Segoe UI Light" panose="020B0502040204020203" pitchFamily="34" charset="0"/>
              </a:rPr>
              <a:t> that were taken to create that account. Writing events to a </a:t>
            </a:r>
            <a:r>
              <a:rPr lang="en-US" sz="1800" dirty="0">
                <a:effectLst/>
                <a:latin typeface="Open Sans" panose="020B0606030504020204" pitchFamily="34" charset="0"/>
                <a:hlinkClick r:id="rId3"/>
              </a:rPr>
              <a:t>log</a:t>
            </a:r>
            <a:r>
              <a:rPr lang="en-US" sz="1800" dirty="0">
                <a:effectLst/>
                <a:latin typeface="Segoe UI Light" panose="020B0502040204020203" pitchFamily="34" charset="0"/>
              </a:rPr>
              <a:t> naturally makes these kinds of queries possible, because the historical data is never deleted. The ability to be able to answer </a:t>
            </a:r>
            <a:r>
              <a:rPr lang="en-US" sz="1800" i="1" dirty="0">
                <a:solidFill>
                  <a:srgbClr val="444444"/>
                </a:solidFill>
                <a:effectLst/>
                <a:latin typeface="Open Sans" panose="020B0606030504020204" pitchFamily="34" charset="0"/>
              </a:rPr>
              <a:t>any</a:t>
            </a:r>
            <a:r>
              <a:rPr lang="en-US" sz="1800" dirty="0">
                <a:effectLst/>
                <a:latin typeface="Segoe UI Light" panose="020B0502040204020203" pitchFamily="34" charset="0"/>
              </a:rPr>
              <a:t> question that the business asks about the history of the application is incredibly valuable.</a:t>
            </a:r>
          </a:p>
          <a:p>
            <a:pPr marL="0" marR="0">
              <a:spcBef>
                <a:spcPts val="0"/>
              </a:spcBef>
              <a:spcAft>
                <a:spcPts val="0"/>
              </a:spcAft>
            </a:pPr>
            <a:endParaRPr lang="en-US" sz="1800" b="1" dirty="0">
              <a:solidFill>
                <a:srgbClr val="5B9BD5"/>
              </a:solidFill>
              <a:effectLst/>
              <a:latin typeface="Calibri" panose="020F0502020204030204" pitchFamily="34" charset="0"/>
            </a:endParaRPr>
          </a:p>
          <a:p>
            <a:pPr marL="0" marR="0">
              <a:spcBef>
                <a:spcPts val="0"/>
              </a:spcBef>
              <a:spcAft>
                <a:spcPts val="0"/>
              </a:spcAft>
            </a:pPr>
            <a:r>
              <a:rPr lang="en-US" sz="1800" b="1" dirty="0">
                <a:solidFill>
                  <a:srgbClr val="5B9BD5"/>
                </a:solidFill>
                <a:effectLst/>
                <a:latin typeface="Calibri" panose="020F0502020204030204" pitchFamily="34" charset="0"/>
              </a:rPr>
              <a:t>HOW &gt; WHAT</a:t>
            </a:r>
          </a:p>
          <a:p>
            <a:pPr marL="0" marR="0">
              <a:spcBef>
                <a:spcPts val="0"/>
              </a:spcBef>
              <a:spcAft>
                <a:spcPts val="0"/>
              </a:spcAft>
            </a:pPr>
            <a:r>
              <a:rPr lang="en-US" sz="1800" dirty="0">
                <a:effectLst/>
                <a:latin typeface="Segoe UI Light" panose="020B0502040204020203" pitchFamily="34" charset="0"/>
              </a:rPr>
              <a:t>Historical queries can ask, “How did we arrive at this state?”, instead of, “What does the current state look like?”</a:t>
            </a:r>
          </a:p>
          <a:p>
            <a:endParaRPr lang="en-US" b="1" dirty="0"/>
          </a:p>
        </p:txBody>
      </p:sp>
      <p:sp>
        <p:nvSpPr>
          <p:cNvPr id="4" name="Slide Number Placeholder 3"/>
          <p:cNvSpPr>
            <a:spLocks noGrp="1"/>
          </p:cNvSpPr>
          <p:nvPr>
            <p:ph type="sldNum" sz="quarter" idx="5"/>
          </p:nvPr>
        </p:nvSpPr>
        <p:spPr/>
        <p:txBody>
          <a:bodyPr/>
          <a:lstStyle/>
          <a:p>
            <a:fld id="{A8AEF21A-B766-4493-B602-9E72CF104D93}" type="slidenum">
              <a:rPr lang="en-US" smtClean="0"/>
              <a:t>19</a:t>
            </a:fld>
            <a:endParaRPr lang="en-US"/>
          </a:p>
        </p:txBody>
      </p:sp>
    </p:spTree>
    <p:extLst>
      <p:ext uri="{BB962C8B-B14F-4D97-AF65-F5344CB8AC3E}">
        <p14:creationId xmlns:p14="http://schemas.microsoft.com/office/powerpoint/2010/main" val="564373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Light" panose="020B0502040204020203" pitchFamily="34" charset="0"/>
              </a:rPr>
              <a:t>An event sourced architecture provides reasonable defaults for common scalability challenges that applications face as load increases, and after exhausting vertical scaling strategies. It isn’t a silver bullet (nothing is), but we can take comfort in the fact that we are probably not painting ourselves into a corner.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Light" panose="020B0502040204020203" pitchFamily="34" charset="0"/>
              </a:rPr>
              <a:t>If writing to the event log is the bottleneck, we can split a single log into </a:t>
            </a:r>
            <a:r>
              <a:rPr lang="en-US" sz="1800" i="1" dirty="0">
                <a:solidFill>
                  <a:srgbClr val="444444"/>
                </a:solidFill>
                <a:effectLst/>
                <a:latin typeface="Open Sans" panose="020B0606030504020204" pitchFamily="34" charset="0"/>
              </a:rPr>
              <a:t>partitions</a:t>
            </a:r>
            <a:r>
              <a:rPr lang="en-US" sz="1800" dirty="0">
                <a:effectLst/>
                <a:latin typeface="Segoe UI Light" panose="020B0502040204020203" pitchFamily="34" charset="0"/>
              </a:rPr>
              <a:t> spread over multiple servers, each responsible for handling writes to its fair share of the partitions. This is how Apache Kafka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Light" panose="020B0502040204020203" pitchFamily="34" charset="0"/>
            </a:endParaRPr>
          </a:p>
          <a:p>
            <a:pPr marL="0" marR="0">
              <a:spcBef>
                <a:spcPts val="0"/>
              </a:spcBef>
              <a:spcAft>
                <a:spcPts val="0"/>
              </a:spcAft>
            </a:pPr>
            <a:r>
              <a:rPr lang="en-US" sz="1800" b="1" dirty="0">
                <a:solidFill>
                  <a:srgbClr val="1E4E79"/>
                </a:solidFill>
                <a:effectLst/>
                <a:latin typeface="Calibri" panose="020F0502020204030204" pitchFamily="34" charset="0"/>
              </a:rPr>
              <a:t>Immutable Data</a:t>
            </a:r>
          </a:p>
          <a:p>
            <a:pPr marL="0" marR="0">
              <a:spcBef>
                <a:spcPts val="0"/>
              </a:spcBef>
              <a:spcAft>
                <a:spcPts val="0"/>
              </a:spcAft>
            </a:pPr>
            <a:r>
              <a:rPr lang="en-US" sz="1800" dirty="0">
                <a:effectLst/>
                <a:latin typeface="Segoe UI Light" panose="020B0502040204020203" pitchFamily="34" charset="0"/>
              </a:rPr>
              <a:t>Modeling your data as an immutable, append-only log of events greatly simplifies reasoning about how the application works. It is harder to get yourself into a confusing situation by accidentally mutating state. This is easier to understand when we consider the utility of time-traveling debugging.</a:t>
            </a:r>
          </a:p>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20</a:t>
            </a:fld>
            <a:endParaRPr lang="en-US"/>
          </a:p>
        </p:txBody>
      </p:sp>
    </p:spTree>
    <p:extLst>
      <p:ext uri="{BB962C8B-B14F-4D97-AF65-F5344CB8AC3E}">
        <p14:creationId xmlns:p14="http://schemas.microsoft.com/office/powerpoint/2010/main" val="138638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Light" panose="020B0502040204020203" pitchFamily="34" charset="0"/>
              </a:rPr>
              <a:t>If writing to the event log is the bottleneck, we can split a single log into </a:t>
            </a:r>
            <a:r>
              <a:rPr lang="en-US" sz="1800" i="1" dirty="0">
                <a:solidFill>
                  <a:srgbClr val="444444"/>
                </a:solidFill>
                <a:effectLst/>
                <a:latin typeface="Open Sans" panose="020B0606030504020204" pitchFamily="34" charset="0"/>
              </a:rPr>
              <a:t>partitions</a:t>
            </a:r>
            <a:r>
              <a:rPr lang="en-US" sz="1800" dirty="0">
                <a:effectLst/>
                <a:latin typeface="Segoe UI Light" panose="020B0502040204020203" pitchFamily="34" charset="0"/>
              </a:rPr>
              <a:t> spread over multiple servers, each responsible for handling writes to its fair share of the partitions. This is how Apache Kafka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Light" panose="020B0502040204020203" pitchFamily="34" charset="0"/>
              </a:rPr>
              <a:t>If reading from the event log is the bottleneck, we can introduce log replication and have consumers read from the replicas.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Light" panose="020B0502040204020203" pitchFamily="34" charset="0"/>
              </a:rPr>
              <a:t>If consumers cannot keep up with the volume of events, we can add more consumers and parallelize the work of processing the events.</a:t>
            </a:r>
          </a:p>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21</a:t>
            </a:fld>
            <a:endParaRPr lang="en-US"/>
          </a:p>
        </p:txBody>
      </p:sp>
    </p:spTree>
    <p:extLst>
      <p:ext uri="{BB962C8B-B14F-4D97-AF65-F5344CB8AC3E}">
        <p14:creationId xmlns:p14="http://schemas.microsoft.com/office/powerpoint/2010/main" val="3295421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Light" panose="020B0502040204020203" pitchFamily="34" charset="0"/>
              </a:rPr>
              <a:t>If we run out of disk space to store the log, we can explore options for long-term storage. We could write a service to read older log messages and push them into a some kind of data warehouse. Consumers which only need to keep up with processing new-</a:t>
            </a:r>
            <a:r>
              <a:rPr lang="en-US" sz="1800" dirty="0" err="1">
                <a:effectLst/>
                <a:latin typeface="Segoe UI Light" panose="020B0502040204020203" pitchFamily="34" charset="0"/>
              </a:rPr>
              <a:t>ish</a:t>
            </a:r>
            <a:r>
              <a:rPr lang="en-US" sz="1800" dirty="0">
                <a:effectLst/>
                <a:latin typeface="Segoe UI Light" panose="020B0502040204020203" pitchFamily="34" charset="0"/>
              </a:rPr>
              <a:t> messages read directly from the primary log. Consumers which wish to rebuild their local state by processing all log messages from the beginning of time may do so by reading from the data warehouse until they reach the most recent warehoused message, and then switch to reading from the primary log.</a:t>
            </a:r>
          </a:p>
          <a:p>
            <a:endParaRPr lang="en-US" sz="1800" dirty="0">
              <a:effectLst/>
              <a:latin typeface="Segoe UI Light" panose="020B0502040204020203" pitchFamily="34" charset="0"/>
            </a:endParaRPr>
          </a:p>
          <a:p>
            <a:pPr marL="0" marR="0">
              <a:spcBef>
                <a:spcPts val="0"/>
              </a:spcBef>
              <a:spcAft>
                <a:spcPts val="0"/>
              </a:spcAft>
            </a:pPr>
            <a:r>
              <a:rPr lang="en-US" sz="1800" b="1" u="sng" dirty="0">
                <a:effectLst/>
                <a:latin typeface="Segoe UI Light" panose="020B0502040204020203" pitchFamily="34" charset="0"/>
              </a:rPr>
              <a:t>Example</a:t>
            </a:r>
            <a:r>
              <a:rPr lang="en-US" sz="1800" dirty="0">
                <a:effectLst/>
                <a:latin typeface="Segoe UI Light" panose="020B0502040204020203" pitchFamily="34" charset="0"/>
              </a:rPr>
              <a:t>: I have 1 million data to stores from </a:t>
            </a:r>
            <a:r>
              <a:rPr lang="en-US" sz="1800" b="1" dirty="0" err="1">
                <a:effectLst/>
                <a:latin typeface="Segoe UI Light" panose="020B0502040204020203" pitchFamily="34" charset="0"/>
              </a:rPr>
              <a:t>Haravan</a:t>
            </a:r>
            <a:r>
              <a:rPr lang="en-US" sz="1800" dirty="0">
                <a:effectLst/>
                <a:latin typeface="Segoe UI Light" panose="020B0502040204020203" pitchFamily="34" charset="0"/>
              </a:rPr>
              <a:t>. </a:t>
            </a:r>
          </a:p>
          <a:p>
            <a:pPr marL="0" marR="0">
              <a:spcBef>
                <a:spcPts val="0"/>
              </a:spcBef>
              <a:spcAft>
                <a:spcPts val="0"/>
              </a:spcAft>
            </a:pPr>
            <a:r>
              <a:rPr lang="en-US" sz="1800" dirty="0">
                <a:effectLst/>
                <a:latin typeface="Segoe UI Light" panose="020B0502040204020203" pitchFamily="34" charset="0"/>
              </a:rPr>
              <a:t>Tables structure is </a:t>
            </a:r>
            <a:r>
              <a:rPr lang="en-US" sz="1800" dirty="0" err="1">
                <a:effectLst/>
                <a:latin typeface="Segoe UI Light" panose="020B0502040204020203" pitchFamily="34" charset="0"/>
              </a:rPr>
              <a:t>differents</a:t>
            </a:r>
            <a:r>
              <a:rPr lang="en-US" sz="1800" dirty="0">
                <a:effectLst/>
                <a:latin typeface="Segoe UI Light" panose="020B0502040204020203" pitchFamily="34" charset="0"/>
              </a:rPr>
              <a:t> from </a:t>
            </a:r>
            <a:r>
              <a:rPr lang="en-US" sz="1800" b="1" dirty="0" err="1">
                <a:effectLst/>
                <a:latin typeface="Segoe UI Light" panose="020B0502040204020203" pitchFamily="34" charset="0"/>
              </a:rPr>
              <a:t>Haravan</a:t>
            </a:r>
            <a:r>
              <a:rPr lang="en-US" sz="1800" dirty="0">
                <a:effectLst/>
                <a:latin typeface="Segoe UI Light" panose="020B0502040204020203" pitchFamily="34" charset="0"/>
              </a:rPr>
              <a:t> and </a:t>
            </a:r>
            <a:r>
              <a:rPr lang="en-US" sz="1800" b="1" dirty="0" err="1">
                <a:effectLst/>
                <a:latin typeface="Segoe UI Light" panose="020B0502040204020203" pitchFamily="34" charset="0"/>
              </a:rPr>
              <a:t>Prestashop</a:t>
            </a:r>
            <a:r>
              <a:rPr lang="en-US" sz="1800" dirty="0">
                <a:effectLst/>
                <a:latin typeface="Segoe UI Light" panose="020B0502040204020203" pitchFamily="34" charset="0"/>
              </a:rPr>
              <a:t>. I </a:t>
            </a:r>
            <a:r>
              <a:rPr lang="en-US" sz="1800" dirty="0" err="1">
                <a:effectLst/>
                <a:latin typeface="Segoe UI Light" panose="020B0502040204020203" pitchFamily="34" charset="0"/>
              </a:rPr>
              <a:t>wanna</a:t>
            </a:r>
            <a:r>
              <a:rPr lang="en-US" sz="1800" dirty="0">
                <a:effectLst/>
                <a:latin typeface="Segoe UI Light" panose="020B0502040204020203" pitchFamily="34" charset="0"/>
              </a:rPr>
              <a:t> migrate data from old system to new.</a:t>
            </a:r>
          </a:p>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22</a:t>
            </a:fld>
            <a:endParaRPr lang="en-US"/>
          </a:p>
        </p:txBody>
      </p:sp>
    </p:spTree>
    <p:extLst>
      <p:ext uri="{BB962C8B-B14F-4D97-AF65-F5344CB8AC3E}">
        <p14:creationId xmlns:p14="http://schemas.microsoft.com/office/powerpoint/2010/main" val="185910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0"/>
              </a:spcAft>
              <a:buNone/>
            </a:pPr>
            <a:r>
              <a:rPr lang="en-US" sz="1200" dirty="0">
                <a:effectLst/>
                <a:latin typeface="Segoe UI Light" panose="020B0502040204020203" pitchFamily="34" charset="0"/>
              </a:rPr>
              <a:t>This is my favorite feature of a log-oriented architecture, and the one that attracted me to event sourcing.</a:t>
            </a:r>
          </a:p>
          <a:p>
            <a:pPr marL="0" marR="0" indent="0">
              <a:spcBef>
                <a:spcPts val="0"/>
              </a:spcBef>
              <a:spcAft>
                <a:spcPts val="0"/>
              </a:spcAft>
              <a:buNone/>
            </a:pPr>
            <a:r>
              <a:rPr lang="en-US" sz="1200" dirty="0">
                <a:effectLst/>
                <a:latin typeface="Segoe UI Light" panose="020B0502040204020203" pitchFamily="34" charset="0"/>
              </a:rPr>
              <a:t> </a:t>
            </a:r>
          </a:p>
          <a:p>
            <a:pPr marL="0" marR="0" indent="0">
              <a:spcBef>
                <a:spcPts val="0"/>
              </a:spcBef>
              <a:spcAft>
                <a:spcPts val="0"/>
              </a:spcAft>
              <a:buNone/>
            </a:pPr>
            <a:r>
              <a:rPr lang="en-US" sz="1200" dirty="0">
                <a:effectLst/>
                <a:latin typeface="Segoe UI Light" panose="020B0502040204020203" pitchFamily="34" charset="0"/>
              </a:rPr>
              <a:t>Often, one portion of an application will need to react to a change in a different subsystem. For example, when a user account is created, we might want to send an account activation email to that user.</a:t>
            </a:r>
          </a:p>
          <a:p>
            <a:pPr marL="0" indent="0">
              <a:buNone/>
            </a:pPr>
            <a:endParaRPr lang="en-US" dirty="0"/>
          </a:p>
          <a:p>
            <a:pPr marL="0" marR="0">
              <a:spcBef>
                <a:spcPts val="0"/>
              </a:spcBef>
              <a:spcAft>
                <a:spcPts val="0"/>
              </a:spcAft>
            </a:pPr>
            <a:r>
              <a:rPr lang="en-US" sz="1800" dirty="0">
                <a:effectLst/>
                <a:latin typeface="Segoe UI Light" panose="020B0502040204020203" pitchFamily="34" charset="0"/>
              </a:rPr>
              <a:t> </a:t>
            </a:r>
          </a:p>
          <a:p>
            <a:pPr marL="0" marR="0">
              <a:spcBef>
                <a:spcPts val="0"/>
              </a:spcBef>
              <a:spcAft>
                <a:spcPts val="0"/>
              </a:spcAft>
            </a:pPr>
            <a:r>
              <a:rPr lang="en-US" sz="1800" dirty="0">
                <a:effectLst/>
                <a:latin typeface="Segoe UI Light" panose="020B0502040204020203" pitchFamily="34" charset="0"/>
              </a:rPr>
              <a:t>In a traditional monolithic system, the controller which handles this logic might look something like this pseudocode.</a:t>
            </a:r>
          </a:p>
          <a:p>
            <a:pPr marL="0" marR="0">
              <a:spcBef>
                <a:spcPts val="0"/>
              </a:spcBef>
              <a:spcAft>
                <a:spcPts val="0"/>
              </a:spcAft>
            </a:pPr>
            <a:endParaRPr lang="en-US" sz="1800" dirty="0">
              <a:effectLst/>
              <a:latin typeface="Segoe UI Light" panose="020B0502040204020203" pitchFamily="34" charset="0"/>
            </a:endParaRPr>
          </a:p>
          <a:p>
            <a:pPr marL="0" marR="0">
              <a:spcBef>
                <a:spcPts val="0"/>
              </a:spcBef>
              <a:spcAft>
                <a:spcPts val="0"/>
              </a:spcAft>
            </a:pPr>
            <a:r>
              <a:rPr lang="en-US" sz="1800" dirty="0">
                <a:effectLst/>
                <a:latin typeface="Segoe UI Light" panose="020B0502040204020203" pitchFamily="34" charset="0"/>
              </a:rPr>
              <a:t>Remember: we can often substitute rapid recovery for high availability. Instead of investing significant sums to achieve high availability, we can </a:t>
            </a:r>
            <a:r>
              <a:rPr lang="en-US" sz="1800" dirty="0">
                <a:effectLst/>
                <a:latin typeface="Open Sans" panose="020B0606030504020204" pitchFamily="34" charset="0"/>
                <a:hlinkClick r:id="rId3"/>
              </a:rPr>
              <a:t>Pareto-optimize</a:t>
            </a:r>
            <a:r>
              <a:rPr lang="en-US" sz="1800" dirty="0">
                <a:effectLst/>
                <a:latin typeface="Segoe UI Light" panose="020B0502040204020203" pitchFamily="34" charset="0"/>
              </a:rPr>
              <a:t> by investing a smaller amount into rapid recovery. For example, instead of buying the world’s most reliable hard drive, we could simply make frequent backups. Our system can go down frequently, but the user will never notice as long as we can recover in a reasonable amount of time. As Gary Bernhardt </a:t>
            </a:r>
            <a:r>
              <a:rPr lang="en-US" sz="1800" dirty="0">
                <a:effectLst/>
                <a:latin typeface="Open Sans" panose="020B0606030504020204" pitchFamily="34" charset="0"/>
                <a:hlinkClick r:id="rId4"/>
              </a:rPr>
              <a:t>astutely points out</a:t>
            </a:r>
            <a:r>
              <a:rPr lang="en-US" sz="1800" dirty="0">
                <a:effectLst/>
                <a:latin typeface="Segoe UI Light" panose="020B0502040204020203" pitchFamily="34" charset="0"/>
              </a:rPr>
              <a:t>, TCP is so good at this that we take it for granted!</a:t>
            </a:r>
          </a:p>
          <a:p>
            <a:pPr marL="0" marR="0">
              <a:spcBef>
                <a:spcPts val="0"/>
              </a:spcBef>
              <a:spcAft>
                <a:spcPts val="0"/>
              </a:spcAft>
            </a:pPr>
            <a:endParaRPr lang="en-US" sz="1800" dirty="0">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Light" panose="020B0502040204020203" pitchFamily="34" charset="0"/>
              </a:rPr>
              <a:t>This is a tricky situation to recover from, and an example of the problem of </a:t>
            </a:r>
            <a:r>
              <a:rPr lang="en-US" sz="1800" dirty="0">
                <a:effectLst/>
                <a:latin typeface="Open Sans" panose="020B0606030504020204" pitchFamily="34" charset="0"/>
                <a:hlinkClick r:id="rId5"/>
              </a:rPr>
              <a:t>dual writes</a:t>
            </a:r>
            <a:r>
              <a:rPr lang="en-US" sz="1800" dirty="0">
                <a:effectLst/>
                <a:latin typeface="Segoe UI Light" panose="020B0502040204020203" pitchFamily="34" charset="0"/>
              </a:rPr>
              <a:t>. It would be much better if we could build an application which simply </a:t>
            </a:r>
            <a:r>
              <a:rPr lang="en-US" sz="1800" i="1" dirty="0">
                <a:solidFill>
                  <a:srgbClr val="444444"/>
                </a:solidFill>
                <a:effectLst/>
                <a:latin typeface="Open Sans" panose="020B0606030504020204" pitchFamily="34" charset="0"/>
              </a:rPr>
              <a:t>pauses</a:t>
            </a:r>
            <a:r>
              <a:rPr lang="en-US" sz="1800" dirty="0">
                <a:effectLst/>
                <a:latin typeface="Segoe UI Light" panose="020B0502040204020203" pitchFamily="34" charset="0"/>
              </a:rPr>
              <a:t> when a subsystem goes down, and resumes from where it left off when that subsystem comes back online. This would provide tremendous peace of mind, save countless users from headache, and prevent us from wasting many days recovering from, debugging, and prematurely optimizing the availability problems of our </a:t>
            </a:r>
            <a:r>
              <a:rPr lang="en-US" sz="1800" dirty="0" err="1">
                <a:solidFill>
                  <a:srgbClr val="444444"/>
                </a:solidFill>
                <a:effectLst/>
                <a:latin typeface="Courier"/>
              </a:rPr>
              <a:t>MailService</a:t>
            </a:r>
            <a:r>
              <a:rPr lang="en-US" sz="1800" dirty="0">
                <a:effectLst/>
                <a:latin typeface="Segoe UI Light" panose="020B0502040204020203" pitchFamily="34" charset="0"/>
              </a:rPr>
              <a:t>.</a:t>
            </a:r>
          </a:p>
          <a:p>
            <a:pPr marL="0" marR="0">
              <a:spcBef>
                <a:spcPts val="0"/>
              </a:spcBef>
              <a:spcAft>
                <a:spcPts val="0"/>
              </a:spcAft>
            </a:pPr>
            <a:endParaRPr lang="en-US" sz="1800" dirty="0">
              <a:effectLst/>
              <a:latin typeface="Segoe UI Ligh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23</a:t>
            </a:fld>
            <a:endParaRPr lang="en-US"/>
          </a:p>
        </p:txBody>
      </p:sp>
    </p:spTree>
    <p:extLst>
      <p:ext uri="{BB962C8B-B14F-4D97-AF65-F5344CB8AC3E}">
        <p14:creationId xmlns:p14="http://schemas.microsoft.com/office/powerpoint/2010/main" val="1243161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Light" panose="020B0502040204020203" pitchFamily="34" charset="0"/>
              </a:rPr>
              <a:t>The email service would be monitoring the log for new account creation events and would send emails in response to those events.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Light" panose="020B0502040204020203" pitchFamily="34" charset="0"/>
              </a:rPr>
              <a:t>If the email service were to go offline, it could simply pick up from where it left off. In fact, the email service could go offline for </a:t>
            </a:r>
            <a:r>
              <a:rPr lang="en-US" sz="1800" i="1" dirty="0">
                <a:solidFill>
                  <a:srgbClr val="444444"/>
                </a:solidFill>
                <a:effectLst/>
                <a:latin typeface="Open Sans" panose="020B0606030504020204" pitchFamily="34" charset="0"/>
              </a:rPr>
              <a:t>days</a:t>
            </a:r>
            <a:r>
              <a:rPr lang="en-US" sz="1800" dirty="0">
                <a:effectLst/>
                <a:latin typeface="Segoe UI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Light" panose="020B0502040204020203" pitchFamily="34" charset="0"/>
              </a:rPr>
              <a:t>and catch up on unsent emails when it comes back online. It could also contain a memory leak which causes the system to crash every hour,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Light" panose="020B0502040204020203" pitchFamily="34" charset="0"/>
              </a:rPr>
              <a:t>but as long as the email service restarts automatically, your users will not likely perceive a service interruption.</a:t>
            </a:r>
          </a:p>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24</a:t>
            </a:fld>
            <a:endParaRPr lang="en-US"/>
          </a:p>
        </p:txBody>
      </p:sp>
    </p:spTree>
    <p:extLst>
      <p:ext uri="{BB962C8B-B14F-4D97-AF65-F5344CB8AC3E}">
        <p14:creationId xmlns:p14="http://schemas.microsoft.com/office/powerpoint/2010/main" val="568988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3</a:t>
            </a:fld>
            <a:endParaRPr lang="en-US"/>
          </a:p>
        </p:txBody>
      </p:sp>
    </p:spTree>
    <p:extLst>
      <p:ext uri="{BB962C8B-B14F-4D97-AF65-F5344CB8AC3E}">
        <p14:creationId xmlns:p14="http://schemas.microsoft.com/office/powerpoint/2010/main" val="307385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2C2C2C"/>
                </a:solidFill>
                <a:effectLst/>
                <a:latin typeface="Inter"/>
              </a:rPr>
            </a:br>
            <a:r>
              <a:rPr lang="en-US" b="0" i="0" dirty="0">
                <a:solidFill>
                  <a:srgbClr val="2C2C2C"/>
                </a:solidFill>
                <a:effectLst/>
                <a:latin typeface="Inter"/>
              </a:rPr>
              <a:t>Database normalization is a database schema design technique, by which an existing schema is modified to minimize redundancy and dependency of data.</a:t>
            </a:r>
          </a:p>
          <a:p>
            <a:pPr algn="l"/>
            <a:r>
              <a:rPr lang="en-US" b="0" i="0" dirty="0">
                <a:solidFill>
                  <a:srgbClr val="2C2C2C"/>
                </a:solidFill>
                <a:effectLst/>
                <a:latin typeface="Inter"/>
              </a:rPr>
              <a:t>Normalization split a large table into smaller tables and define relationships between them to increases the clarity in organizing data.</a:t>
            </a:r>
          </a:p>
          <a:p>
            <a:endParaRPr lang="en-US" dirty="0"/>
          </a:p>
          <a:p>
            <a:r>
              <a:rPr lang="en-US" dirty="0">
                <a:hlinkClick r:id="rId3"/>
              </a:rPr>
              <a:t>Database Normalization (w3schools.in)</a:t>
            </a:r>
            <a:endParaRPr lang="en-US" dirty="0"/>
          </a:p>
          <a:p>
            <a:endParaRPr lang="en-US" dirty="0"/>
          </a:p>
          <a:p>
            <a:r>
              <a:rPr lang="en-US" sz="1800" dirty="0">
                <a:effectLst/>
                <a:latin typeface="Segoe UI Light" panose="020B0502040204020203" pitchFamily="34" charset="0"/>
              </a:rPr>
              <a:t>There is a tension between read- and write-optimized schemas. </a:t>
            </a:r>
          </a:p>
          <a:p>
            <a:endParaRPr lang="en-US" sz="1800" dirty="0">
              <a:effectLst/>
              <a:latin typeface="Segoe UI Light" panose="020B0502040204020203" pitchFamily="34" charset="0"/>
            </a:endParaRPr>
          </a:p>
          <a:p>
            <a:r>
              <a:rPr lang="en-US" sz="1800" dirty="0">
                <a:effectLst/>
                <a:latin typeface="Segoe UI Light" panose="020B0502040204020203" pitchFamily="34" charset="0"/>
              </a:rPr>
              <a:t>At a certain point, in order to boost read performance, we are tempted to deformalize our database. </a:t>
            </a:r>
          </a:p>
          <a:p>
            <a:endParaRPr lang="en-US" sz="1800" dirty="0">
              <a:effectLst/>
              <a:latin typeface="Segoe UI Light" panose="020B0502040204020203" pitchFamily="34" charset="0"/>
            </a:endParaRPr>
          </a:p>
          <a:p>
            <a:r>
              <a:rPr lang="en-US" sz="1800" dirty="0">
                <a:effectLst/>
                <a:latin typeface="Segoe UI Light" panose="020B0502040204020203" pitchFamily="34" charset="0"/>
              </a:rPr>
              <a:t>We might also attempt to cache query results from the normalized database, usually employing some kind of error-prone, dual write strategy.</a:t>
            </a:r>
          </a:p>
          <a:p>
            <a:endParaRPr lang="en-US" sz="1800" dirty="0">
              <a:effectLst/>
              <a:latin typeface="Segoe UI Light" panose="020B0502040204020203" pitchFamily="34" charset="0"/>
            </a:endParaRPr>
          </a:p>
          <a:p>
            <a:r>
              <a:rPr lang="en-US" sz="1800" dirty="0">
                <a:effectLst/>
                <a:latin typeface="Segoe UI Light" panose="020B0502040204020203" pitchFamily="34" charset="0"/>
              </a:rPr>
              <a:t>A log-oriented system breaks the tension by </a:t>
            </a:r>
            <a:r>
              <a:rPr lang="en-US" sz="1800" i="1" dirty="0">
                <a:solidFill>
                  <a:srgbClr val="444444"/>
                </a:solidFill>
                <a:effectLst/>
                <a:latin typeface="Open Sans" panose="020B0606030504020204" pitchFamily="34" charset="0"/>
              </a:rPr>
              <a:t>deriving</a:t>
            </a:r>
            <a:r>
              <a:rPr lang="en-US" sz="1800" dirty="0">
                <a:effectLst/>
                <a:latin typeface="Segoe UI Light" panose="020B0502040204020203" pitchFamily="34" charset="0"/>
              </a:rPr>
              <a:t> one or more read models from the log. </a:t>
            </a:r>
          </a:p>
          <a:p>
            <a:endParaRPr lang="en-US" sz="1800" dirty="0">
              <a:effectLst/>
              <a:latin typeface="Segoe UI Light" panose="020B0502040204020203" pitchFamily="34" charset="0"/>
            </a:endParaRPr>
          </a:p>
          <a:p>
            <a:r>
              <a:rPr lang="en-US" sz="1800" dirty="0">
                <a:effectLst/>
                <a:latin typeface="Segoe UI Light" panose="020B0502040204020203" pitchFamily="34" charset="0"/>
              </a:rPr>
              <a:t>We accept from the outset that one model cannot be great at everything. The log is write-optimized, and the derived read models can be denormalized to suit their specific usage pattern.</a:t>
            </a:r>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25</a:t>
            </a:fld>
            <a:endParaRPr lang="en-US"/>
          </a:p>
        </p:txBody>
      </p:sp>
    </p:spTree>
    <p:extLst>
      <p:ext uri="{BB962C8B-B14F-4D97-AF65-F5344CB8AC3E}">
        <p14:creationId xmlns:p14="http://schemas.microsoft.com/office/powerpoint/2010/main" val="1165317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Segoe UI Light" panose="020B0502040204020203" pitchFamily="34" charset="0"/>
              </a:rPr>
              <a:t>Kleppmann</a:t>
            </a:r>
            <a:r>
              <a:rPr lang="en-US" sz="1800" dirty="0">
                <a:effectLst/>
                <a:latin typeface="Segoe UI Light" panose="020B0502040204020203" pitchFamily="34" charset="0"/>
              </a:rPr>
              <a:t> sees </a:t>
            </a:r>
            <a:r>
              <a:rPr lang="en-US" sz="1800" dirty="0">
                <a:effectLst/>
                <a:latin typeface="Open Sans" panose="020B0606030504020204" pitchFamily="34" charset="0"/>
                <a:hlinkClick r:id="rId3"/>
              </a:rPr>
              <a:t>agility enhancing</a:t>
            </a:r>
            <a:r>
              <a:rPr lang="en-US" sz="1800" dirty="0">
                <a:effectLst/>
                <a:latin typeface="Segoe UI Light" panose="020B0502040204020203" pitchFamily="34" charset="0"/>
              </a:rPr>
              <a:t> benefits in this approach to building software, and I think he’s on to something.</a:t>
            </a:r>
          </a:p>
          <a:p>
            <a:pPr marL="0" marR="0">
              <a:spcBef>
                <a:spcPts val="0"/>
              </a:spcBef>
              <a:spcAft>
                <a:spcPts val="0"/>
              </a:spcAft>
            </a:pPr>
            <a:r>
              <a:rPr lang="en-US" sz="1800" dirty="0">
                <a:effectLst/>
                <a:latin typeface="Segoe UI Light" panose="020B0502040204020203" pitchFamily="34" charset="0"/>
              </a:rPr>
              <a:t> </a:t>
            </a:r>
          </a:p>
          <a:p>
            <a:pPr marL="0" marR="0">
              <a:spcBef>
                <a:spcPts val="0"/>
              </a:spcBef>
              <a:spcAft>
                <a:spcPts val="0"/>
              </a:spcAft>
            </a:pPr>
            <a:r>
              <a:rPr lang="en-US" sz="1800" dirty="0">
                <a:effectLst/>
                <a:latin typeface="Segoe UI Light" panose="020B0502040204020203" pitchFamily="34" charset="0"/>
              </a:rPr>
              <a:t>Monolithic, stateful systems are optimized for consistency, not for change.</a:t>
            </a:r>
          </a:p>
          <a:p>
            <a:pPr marL="0" marR="0">
              <a:spcBef>
                <a:spcPts val="0"/>
              </a:spcBef>
              <a:spcAft>
                <a:spcPts val="0"/>
              </a:spcAft>
            </a:pPr>
            <a:r>
              <a:rPr lang="en-US" sz="1800" dirty="0">
                <a:effectLst/>
                <a:latin typeface="Segoe UI Light" panose="020B0502040204020203" pitchFamily="34" charset="0"/>
              </a:rPr>
              <a:t>At a certain point it becomes difficult to make changes, because those changes must render the system consistent when completed. </a:t>
            </a:r>
          </a:p>
          <a:p>
            <a:pPr marL="0" marR="0">
              <a:spcBef>
                <a:spcPts val="0"/>
              </a:spcBef>
              <a:spcAft>
                <a:spcPts val="0"/>
              </a:spcAft>
            </a:pPr>
            <a:endParaRPr lang="en-US" sz="1800" dirty="0">
              <a:effectLst/>
              <a:latin typeface="Segoe UI Light" panose="020B0502040204020203" pitchFamily="34" charset="0"/>
            </a:endParaRPr>
          </a:p>
          <a:p>
            <a:pPr marL="0" marR="0">
              <a:spcBef>
                <a:spcPts val="0"/>
              </a:spcBef>
              <a:spcAft>
                <a:spcPts val="0"/>
              </a:spcAft>
            </a:pPr>
            <a:r>
              <a:rPr lang="en-US" sz="1800" dirty="0">
                <a:effectLst/>
                <a:latin typeface="Segoe UI Light" panose="020B0502040204020203" pitchFamily="34" charset="0"/>
              </a:rPr>
              <a:t>Within a large system, that is no small feat! The result is that the rate of change decreases, because it becomes a huge pain to run even a small experiment.</a:t>
            </a:r>
          </a:p>
          <a:p>
            <a:pPr marL="0" marR="0">
              <a:spcBef>
                <a:spcPts val="0"/>
              </a:spcBef>
              <a:spcAft>
                <a:spcPts val="0"/>
              </a:spcAft>
            </a:pPr>
            <a:r>
              <a:rPr lang="en-US" sz="1800" dirty="0">
                <a:effectLst/>
                <a:latin typeface="Segoe UI Light" panose="020B0502040204020203" pitchFamily="34" charset="0"/>
              </a:rPr>
              <a:t> </a:t>
            </a:r>
          </a:p>
          <a:p>
            <a:pPr marL="0" marR="0">
              <a:spcBef>
                <a:spcPts val="0"/>
              </a:spcBef>
              <a:spcAft>
                <a:spcPts val="0"/>
              </a:spcAft>
            </a:pPr>
            <a:r>
              <a:rPr lang="en-US" sz="1800" dirty="0">
                <a:effectLst/>
                <a:latin typeface="Segoe UI Light" panose="020B0502040204020203" pitchFamily="34" charset="0"/>
              </a:rPr>
              <a:t>The ability to connect new consumers to the log stream opens up the possibility of </a:t>
            </a:r>
            <a:r>
              <a:rPr lang="en-US" sz="1800" i="1" dirty="0">
                <a:solidFill>
                  <a:srgbClr val="444444"/>
                </a:solidFill>
                <a:effectLst/>
                <a:latin typeface="Open Sans" panose="020B0606030504020204" pitchFamily="34" charset="0"/>
              </a:rPr>
              <a:t>bypassing</a:t>
            </a:r>
            <a:r>
              <a:rPr lang="en-US" sz="1800" dirty="0">
                <a:effectLst/>
                <a:latin typeface="Segoe UI Light" panose="020B0502040204020203" pitchFamily="34" charset="0"/>
              </a:rPr>
              <a:t> existing systems to build one-off experiments. </a:t>
            </a:r>
          </a:p>
          <a:p>
            <a:pPr marL="0" marR="0">
              <a:spcBef>
                <a:spcPts val="0"/>
              </a:spcBef>
              <a:spcAft>
                <a:spcPts val="0"/>
              </a:spcAft>
            </a:pPr>
            <a:r>
              <a:rPr lang="en-US" sz="1800" dirty="0">
                <a:effectLst/>
                <a:latin typeface="Segoe UI Light" panose="020B0502040204020203" pitchFamily="34" charset="0"/>
              </a:rPr>
              <a:t>There is no need to run a migration to modify a database schema — simply deploy a new service with a different database, </a:t>
            </a:r>
          </a:p>
          <a:p>
            <a:pPr marL="0" marR="0">
              <a:spcBef>
                <a:spcPts val="0"/>
              </a:spcBef>
              <a:spcAft>
                <a:spcPts val="0"/>
              </a:spcAft>
            </a:pPr>
            <a:r>
              <a:rPr lang="en-US" sz="1800" dirty="0">
                <a:effectLst/>
                <a:latin typeface="Segoe UI Light" panose="020B0502040204020203" pitchFamily="34" charset="0"/>
              </a:rPr>
              <a:t>and store the additional data there for the duration of the experiment. </a:t>
            </a:r>
          </a:p>
          <a:p>
            <a:pPr marL="0" marR="0">
              <a:spcBef>
                <a:spcPts val="0"/>
              </a:spcBef>
              <a:spcAft>
                <a:spcPts val="0"/>
              </a:spcAft>
            </a:pPr>
            <a:r>
              <a:rPr lang="en-US" sz="1800" dirty="0">
                <a:effectLst/>
                <a:latin typeface="Segoe UI Light" panose="020B0502040204020203" pitchFamily="34" charset="0"/>
              </a:rPr>
              <a:t>The same goes for new read models, which can provide denormalized views for experimental new queries.</a:t>
            </a:r>
          </a:p>
          <a:p>
            <a:pPr marL="0" marR="0">
              <a:spcBef>
                <a:spcPts val="0"/>
              </a:spcBef>
              <a:spcAft>
                <a:spcPts val="0"/>
              </a:spcAft>
            </a:pPr>
            <a:r>
              <a:rPr lang="en-US" sz="1800" dirty="0">
                <a:effectLst/>
                <a:latin typeface="Segoe UI Light" panose="020B0502040204020203" pitchFamily="34" charset="0"/>
              </a:rPr>
              <a:t> </a:t>
            </a:r>
          </a:p>
          <a:p>
            <a:pPr marL="0" marR="0">
              <a:spcBef>
                <a:spcPts val="0"/>
              </a:spcBef>
              <a:spcAft>
                <a:spcPts val="0"/>
              </a:spcAft>
            </a:pPr>
            <a:r>
              <a:rPr lang="en-US" sz="1800" dirty="0">
                <a:effectLst/>
                <a:latin typeface="Segoe UI Light" panose="020B0502040204020203" pitchFamily="34" charset="0"/>
              </a:rPr>
              <a:t>Have you ever noticed that changing an existing system tends to trigger a </a:t>
            </a:r>
            <a:r>
              <a:rPr lang="en-US" sz="2800" b="1" i="0" dirty="0">
                <a:solidFill>
                  <a:srgbClr val="202124"/>
                </a:solidFill>
                <a:effectLst/>
                <a:latin typeface="arial" panose="020B0604020202020204" pitchFamily="34" charset="0"/>
              </a:rPr>
              <a:t>The act of wasting time on trivial details while important matters are inadequately attended</a:t>
            </a:r>
            <a:endParaRPr lang="en-US" sz="2800" b="0" i="0" dirty="0">
              <a:solidFill>
                <a:srgbClr val="202124"/>
              </a:solidFill>
              <a:effectLst/>
              <a:latin typeface="arial" panose="020B0604020202020204" pitchFamily="34" charset="0"/>
            </a:endParaRPr>
          </a:p>
          <a:p>
            <a:pPr marL="0" marR="0">
              <a:spcBef>
                <a:spcPts val="0"/>
              </a:spcBef>
              <a:spcAft>
                <a:spcPts val="0"/>
              </a:spcAft>
            </a:pPr>
            <a:r>
              <a:rPr lang="en-US" sz="1800" dirty="0">
                <a:effectLst/>
                <a:latin typeface="Segoe UI Light" panose="020B0502040204020203" pitchFamily="34" charset="0"/>
              </a:rPr>
              <a:t>Adding a new system, in my experience, does not produce the same strong political reaction. </a:t>
            </a:r>
          </a:p>
          <a:p>
            <a:pPr marL="0" marR="0">
              <a:spcBef>
                <a:spcPts val="0"/>
              </a:spcBef>
              <a:spcAft>
                <a:spcPts val="0"/>
              </a:spcAft>
            </a:pPr>
            <a:endParaRPr lang="en-US" sz="1800" dirty="0">
              <a:effectLst/>
              <a:latin typeface="Segoe UI Light" panose="020B0502040204020203" pitchFamily="34" charset="0"/>
            </a:endParaRPr>
          </a:p>
          <a:p>
            <a:pPr marL="0" marR="0">
              <a:spcBef>
                <a:spcPts val="0"/>
              </a:spcBef>
              <a:spcAft>
                <a:spcPts val="0"/>
              </a:spcAft>
            </a:pPr>
            <a:r>
              <a:rPr lang="en-US" sz="1800" dirty="0">
                <a:effectLst/>
                <a:latin typeface="Segoe UI Light" panose="020B0502040204020203" pitchFamily="34" charset="0"/>
              </a:rPr>
              <a:t>My hunch is that this is because changing an existing system might break something, which a college consider incredibly valuable, even sacrosanct.</a:t>
            </a:r>
          </a:p>
          <a:p>
            <a:pPr marL="0" marR="0">
              <a:spcBef>
                <a:spcPts val="0"/>
              </a:spcBef>
              <a:spcAft>
                <a:spcPts val="0"/>
              </a:spcAft>
            </a:pPr>
            <a:endParaRPr lang="en-US" sz="1800" dirty="0">
              <a:effectLst/>
              <a:latin typeface="Segoe UI Light" panose="020B0502040204020203" pitchFamily="34" charset="0"/>
            </a:endParaRPr>
          </a:p>
          <a:p>
            <a:pPr marL="0" marR="0">
              <a:spcBef>
                <a:spcPts val="0"/>
              </a:spcBef>
              <a:spcAft>
                <a:spcPts val="0"/>
              </a:spcAft>
            </a:pPr>
            <a:r>
              <a:rPr lang="en-US" sz="1800" dirty="0">
                <a:effectLst/>
                <a:latin typeface="Segoe UI Light" panose="020B0502040204020203" pitchFamily="34" charset="0"/>
              </a:rPr>
              <a:t>So by architecting our application to allow for the easy introduction of new subsystems, it seem reasonable to expect that we could actually reduce the amount </a:t>
            </a:r>
            <a:r>
              <a:rPr lang="en-US" sz="1800" b="1" dirty="0">
                <a:effectLst/>
                <a:latin typeface="Segoe UI Light" panose="020B0502040204020203" pitchFamily="34" charset="0"/>
              </a:rPr>
              <a:t>of political debate </a:t>
            </a:r>
            <a:r>
              <a:rPr lang="en-US" sz="1800" dirty="0">
                <a:effectLst/>
                <a:latin typeface="Segoe UI Light" panose="020B0502040204020203" pitchFamily="34" charset="0"/>
              </a:rPr>
              <a:t>associated with the running of experiments.</a:t>
            </a:r>
          </a:p>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27</a:t>
            </a:fld>
            <a:endParaRPr lang="en-US"/>
          </a:p>
        </p:txBody>
      </p:sp>
    </p:spTree>
    <p:extLst>
      <p:ext uri="{BB962C8B-B14F-4D97-AF65-F5344CB8AC3E}">
        <p14:creationId xmlns:p14="http://schemas.microsoft.com/office/powerpoint/2010/main" val="2243301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888888"/>
                </a:solidFill>
                <a:effectLst/>
                <a:latin typeface="Alegreya"/>
              </a:rPr>
              <a:t> </a:t>
            </a:r>
            <a:r>
              <a:rPr lang="en-US" b="1" i="0" u="sng" dirty="0">
                <a:solidFill>
                  <a:srgbClr val="888888"/>
                </a:solidFill>
                <a:effectLst/>
                <a:latin typeface="Alegreya"/>
              </a:rPr>
              <a:t>OLTP (On-line Transaction Processing)</a:t>
            </a:r>
            <a:r>
              <a:rPr lang="en-US" b="0" i="0" dirty="0">
                <a:solidFill>
                  <a:srgbClr val="888888"/>
                </a:solidFill>
                <a:effectLst/>
                <a:latin typeface="Alegreya"/>
              </a:rPr>
              <a:t> is characterized by a large number of short on-line transactions (INSERT, UPDATE, DELETE). The main emphasis for OLTP systems is put on very fast query processing, maintaining data integrity in multi-access environments and an effectiveness measured by number of transactions per second. In OLTP database there is detailed and current data, and schema used to store transactional databases is the entity model (usually 3NF).</a:t>
            </a:r>
          </a:p>
          <a:p>
            <a:pPr algn="l"/>
            <a:r>
              <a:rPr lang="en-US" b="0" i="0" dirty="0">
                <a:solidFill>
                  <a:srgbClr val="888888"/>
                </a:solidFill>
                <a:effectLst/>
                <a:latin typeface="Alegreya"/>
              </a:rPr>
              <a:t>– </a:t>
            </a:r>
            <a:r>
              <a:rPr lang="en-US" b="1" i="0" u="sng" dirty="0">
                <a:solidFill>
                  <a:srgbClr val="888888"/>
                </a:solidFill>
                <a:effectLst/>
                <a:latin typeface="Alegreya"/>
              </a:rPr>
              <a:t>OLAP (On-line Analytical Processing)</a:t>
            </a:r>
            <a:r>
              <a:rPr lang="en-US" b="0" i="0" dirty="0">
                <a:solidFill>
                  <a:srgbClr val="888888"/>
                </a:solidFill>
                <a:effectLst/>
                <a:latin typeface="Alegreya"/>
              </a:rPr>
              <a:t> is characterized by relatively low volume of transactions. Queries are often very complex and involve aggregations. For OLAP systems a response time is an effectiveness measure. OLAP applications are widely used by Data Mining techniques. In OLAP database there is aggregated, historical data, stored in multi-dimensional schemas (usually star schema)</a:t>
            </a:r>
          </a:p>
          <a:p>
            <a:pPr algn="l"/>
            <a:endParaRPr lang="en-US" b="0" i="0" dirty="0">
              <a:solidFill>
                <a:srgbClr val="888888"/>
              </a:solidFill>
              <a:effectLst/>
              <a:latin typeface="Alegreya"/>
            </a:endParaRPr>
          </a:p>
          <a:p>
            <a:pPr algn="l"/>
            <a:r>
              <a:rPr lang="en-US" b="0" i="0" dirty="0">
                <a:solidFill>
                  <a:srgbClr val="202124"/>
                </a:solidFill>
                <a:effectLst/>
                <a:latin typeface="arial" panose="020B0604020202020204" pitchFamily="34" charset="0"/>
              </a:rPr>
              <a:t>ETL, which stands for </a:t>
            </a:r>
            <a:r>
              <a:rPr lang="en-US" b="1" i="0" dirty="0">
                <a:solidFill>
                  <a:srgbClr val="202124"/>
                </a:solidFill>
                <a:effectLst/>
                <a:latin typeface="arial" panose="020B0604020202020204" pitchFamily="34" charset="0"/>
              </a:rPr>
              <a:t>extract, transform, and load</a:t>
            </a:r>
            <a:r>
              <a:rPr lang="en-US" b="0" i="0" dirty="0">
                <a:solidFill>
                  <a:srgbClr val="202124"/>
                </a:solidFill>
                <a:effectLst/>
                <a:latin typeface="arial" panose="020B0604020202020204" pitchFamily="34" charset="0"/>
              </a:rPr>
              <a:t>, is the process data engineers use to extract data from different sources, transform the data into a usable and trusted resource, and load that data into the systems end-users can access and use downstream to solve business problems.</a:t>
            </a:r>
            <a:endParaRPr lang="en-US" b="0" i="0" dirty="0">
              <a:solidFill>
                <a:srgbClr val="888888"/>
              </a:solidFill>
              <a:effectLst/>
              <a:latin typeface="Alegreya"/>
            </a:endParaRPr>
          </a:p>
        </p:txBody>
      </p:sp>
      <p:sp>
        <p:nvSpPr>
          <p:cNvPr id="4" name="Slide Number Placeholder 3"/>
          <p:cNvSpPr>
            <a:spLocks noGrp="1"/>
          </p:cNvSpPr>
          <p:nvPr>
            <p:ph type="sldNum" sz="quarter" idx="5"/>
          </p:nvPr>
        </p:nvSpPr>
        <p:spPr/>
        <p:txBody>
          <a:bodyPr/>
          <a:lstStyle/>
          <a:p>
            <a:fld id="{A8AEF21A-B766-4493-B602-9E72CF104D93}" type="slidenum">
              <a:rPr lang="en-US" smtClean="0"/>
              <a:t>30</a:t>
            </a:fld>
            <a:endParaRPr lang="en-US"/>
          </a:p>
        </p:txBody>
      </p:sp>
    </p:spTree>
    <p:extLst>
      <p:ext uri="{BB962C8B-B14F-4D97-AF65-F5344CB8AC3E}">
        <p14:creationId xmlns:p14="http://schemas.microsoft.com/office/powerpoint/2010/main" val="2522157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In computing, a materialized view is </a:t>
            </a:r>
            <a:r>
              <a:rPr lang="en-US" b="1" i="0" dirty="0">
                <a:solidFill>
                  <a:srgbClr val="202124"/>
                </a:solidFill>
                <a:effectLst/>
                <a:latin typeface="arial" panose="020B0604020202020204" pitchFamily="34" charset="0"/>
              </a:rPr>
              <a:t>a database object that contains the results of a query</a:t>
            </a:r>
            <a:r>
              <a:rPr lang="en-US" b="0" i="0" dirty="0">
                <a:solidFill>
                  <a:srgbClr val="202124"/>
                </a:solidFill>
                <a:effectLst/>
                <a:latin typeface="arial" panose="020B0604020202020204" pitchFamily="34" charset="0"/>
              </a:rPr>
              <a:t>. For example, it may be a local copy of data located remotely, or may be a subset of the rows and/or columns of a table or join result, or may be a summary using an aggregate function.</a:t>
            </a:r>
          </a:p>
          <a:p>
            <a:endParaRPr lang="en-US"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B1B1B"/>
                </a:solidFill>
                <a:effectLst/>
                <a:latin typeface="Open Sans" panose="020B0606030504020204" pitchFamily="34" charset="0"/>
              </a:rPr>
              <a:t>Summarize </a:t>
            </a:r>
            <a:r>
              <a:rPr lang="en-US" dirty="0"/>
              <a:t>Materialized Views</a:t>
            </a:r>
            <a:endParaRPr lang="en-US" b="1" i="0" dirty="0">
              <a:solidFill>
                <a:srgbClr val="1B1B1B"/>
              </a:solidFill>
              <a:effectLst/>
              <a:latin typeface="Open Sans" panose="020B0606030504020204" pitchFamily="34" charset="0"/>
            </a:endParaRPr>
          </a:p>
          <a:p>
            <a:r>
              <a:rPr lang="en-US" b="0" i="0" dirty="0">
                <a:solidFill>
                  <a:srgbClr val="202124"/>
                </a:solidFill>
                <a:effectLst/>
                <a:latin typeface="arial" panose="020B0604020202020204" pitchFamily="34" charset="0"/>
              </a:rPr>
              <a:t> </a:t>
            </a:r>
          </a:p>
          <a:p>
            <a:pPr algn="l"/>
            <a:r>
              <a:rPr lang="vi-VN" b="1" i="0" dirty="0">
                <a:solidFill>
                  <a:srgbClr val="1B1B1B"/>
                </a:solidFill>
                <a:effectLst/>
                <a:latin typeface="Open Sans" panose="020B0606030504020204" pitchFamily="34" charset="0"/>
              </a:rPr>
              <a:t>Good Points</a:t>
            </a:r>
            <a:endParaRPr lang="vi-VN" b="0" i="0" dirty="0">
              <a:solidFill>
                <a:srgbClr val="1B1B1B"/>
              </a:solidFill>
              <a:effectLst/>
              <a:latin typeface="Open Sans" panose="020B0606030504020204" pitchFamily="34" charset="0"/>
            </a:endParaRPr>
          </a:p>
          <a:p>
            <a:pPr algn="l">
              <a:buFont typeface="Arial" panose="020B0604020202020204" pitchFamily="34" charset="0"/>
              <a:buChar char="•"/>
            </a:pPr>
            <a:r>
              <a:rPr lang="vi-VN" b="0" i="0" dirty="0">
                <a:solidFill>
                  <a:srgbClr val="1B1B1B"/>
                </a:solidFill>
                <a:effectLst/>
                <a:latin typeface="Open Sans" panose="020B0606030504020204" pitchFamily="34" charset="0"/>
              </a:rPr>
              <a:t>lấy dữ liệu nhanh hơn</a:t>
            </a:r>
          </a:p>
          <a:p>
            <a:pPr algn="l">
              <a:buFont typeface="Arial" panose="020B0604020202020204" pitchFamily="34" charset="0"/>
              <a:buChar char="•"/>
            </a:pPr>
            <a:r>
              <a:rPr lang="vi-VN" b="0" i="0" dirty="0">
                <a:solidFill>
                  <a:srgbClr val="1B1B1B"/>
                </a:solidFill>
                <a:effectLst/>
                <a:latin typeface="Open Sans" panose="020B0606030504020204" pitchFamily="34" charset="0"/>
              </a:rPr>
              <a:t>Bắt được điểm chung của joins và filters</a:t>
            </a:r>
          </a:p>
          <a:p>
            <a:pPr algn="l">
              <a:buFont typeface="Arial" panose="020B0604020202020204" pitchFamily="34" charset="0"/>
              <a:buChar char="•"/>
            </a:pPr>
            <a:r>
              <a:rPr lang="vi-VN" b="0" i="0" dirty="0">
                <a:solidFill>
                  <a:srgbClr val="1B1B1B"/>
                </a:solidFill>
                <a:effectLst/>
                <a:latin typeface="Open Sans" panose="020B0606030504020204" pitchFamily="34" charset="0"/>
              </a:rPr>
              <a:t>Đẩy nhanh quá trình xử lý từ ruby sang BD</a:t>
            </a:r>
          </a:p>
          <a:p>
            <a:pPr algn="l">
              <a:buFont typeface="Arial" panose="020B0604020202020204" pitchFamily="34" charset="0"/>
              <a:buChar char="•"/>
            </a:pPr>
            <a:r>
              <a:rPr lang="vi-VN" b="0" i="0" dirty="0">
                <a:solidFill>
                  <a:srgbClr val="1B1B1B"/>
                </a:solidFill>
                <a:effectLst/>
                <a:latin typeface="Open Sans" panose="020B0606030504020204" pitchFamily="34" charset="0"/>
              </a:rPr>
              <a:t>Cho phép filtering nhanh và trực tiếp các complex associations or calculation .fields</a:t>
            </a:r>
          </a:p>
          <a:p>
            <a:pPr algn="l"/>
            <a:r>
              <a:rPr lang="vi-VN" b="1" i="0" dirty="0">
                <a:solidFill>
                  <a:srgbClr val="1B1B1B"/>
                </a:solidFill>
                <a:effectLst/>
                <a:latin typeface="Open Sans" panose="020B0606030504020204" pitchFamily="34" charset="0"/>
              </a:rPr>
              <a:t>Pain Points</a:t>
            </a:r>
            <a:endParaRPr lang="vi-VN" b="0" i="0" dirty="0">
              <a:solidFill>
                <a:srgbClr val="1B1B1B"/>
              </a:solidFill>
              <a:effectLst/>
              <a:latin typeface="Open Sans" panose="020B0606030504020204" pitchFamily="34" charset="0"/>
            </a:endParaRPr>
          </a:p>
          <a:p>
            <a:pPr algn="l">
              <a:buFont typeface="Arial" panose="020B0604020202020204" pitchFamily="34" charset="0"/>
              <a:buChar char="•"/>
            </a:pPr>
            <a:r>
              <a:rPr lang="vi-VN" b="0" i="0" dirty="0">
                <a:solidFill>
                  <a:srgbClr val="1B1B1B"/>
                </a:solidFill>
                <a:effectLst/>
                <a:latin typeface="Open Sans" panose="020B0606030504020204" pitchFamily="34" charset="0"/>
              </a:rPr>
              <a:t>Chúng ta cần phải viết sql để xử dụng chúng</a:t>
            </a:r>
          </a:p>
          <a:p>
            <a:pPr algn="l">
              <a:buFont typeface="Arial" panose="020B0604020202020204" pitchFamily="34" charset="0"/>
              <a:buChar char="•"/>
            </a:pPr>
            <a:r>
              <a:rPr lang="vi-VN" b="0" i="0" dirty="0">
                <a:solidFill>
                  <a:srgbClr val="1B1B1B"/>
                </a:solidFill>
                <a:effectLst/>
                <a:latin typeface="Open Sans" panose="020B0606030504020204" pitchFamily="34" charset="0"/>
              </a:rPr>
              <a:t>Chúng ta sử dụng nhiều ram và bộ nhớ hơn</a:t>
            </a:r>
          </a:p>
          <a:p>
            <a:pPr algn="l">
              <a:buFont typeface="Arial" panose="020B0604020202020204" pitchFamily="34" charset="0"/>
              <a:buChar char="•"/>
            </a:pPr>
            <a:r>
              <a:rPr lang="vi-VN" b="0" i="0" dirty="0">
                <a:solidFill>
                  <a:srgbClr val="1B1B1B"/>
                </a:solidFill>
                <a:effectLst/>
                <a:latin typeface="Open Sans" panose="020B0606030504020204" pitchFamily="34" charset="0"/>
              </a:rPr>
              <a:t>MatView chỉ có trên Postgres 9.3 trở về sau</a:t>
            </a:r>
          </a:p>
          <a:p>
            <a:pPr algn="l">
              <a:buFont typeface="Arial" panose="020B0604020202020204" pitchFamily="34" charset="0"/>
              <a:buChar char="•"/>
            </a:pPr>
            <a:r>
              <a:rPr lang="vi-VN" b="0" i="0" dirty="0">
                <a:solidFill>
                  <a:srgbClr val="1B1B1B"/>
                </a:solidFill>
                <a:effectLst/>
                <a:latin typeface="Open Sans" panose="020B0606030504020204" pitchFamily="34" charset="0"/>
              </a:rPr>
              <a:t>Postgres 9.4 mới có refresh concurrently</a:t>
            </a:r>
          </a:p>
          <a:p>
            <a:pPr algn="l">
              <a:buFont typeface="Arial" panose="020B0604020202020204" pitchFamily="34" charset="0"/>
              <a:buChar char="•"/>
            </a:pPr>
            <a:r>
              <a:rPr lang="vi-VN" b="0" i="0" dirty="0">
                <a:solidFill>
                  <a:srgbClr val="1B1B1B"/>
                </a:solidFill>
                <a:effectLst/>
                <a:latin typeface="Open Sans" panose="020B0606030504020204" pitchFamily="34" charset="0"/>
              </a:rPr>
              <a:t>Không có được live data</a:t>
            </a:r>
          </a:p>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33</a:t>
            </a:fld>
            <a:endParaRPr lang="en-US"/>
          </a:p>
        </p:txBody>
      </p:sp>
    </p:spTree>
    <p:extLst>
      <p:ext uri="{BB962C8B-B14F-4D97-AF65-F5344CB8AC3E}">
        <p14:creationId xmlns:p14="http://schemas.microsoft.com/office/powerpoint/2010/main" val="2620073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34</a:t>
            </a:fld>
            <a:endParaRPr lang="en-US"/>
          </a:p>
        </p:txBody>
      </p:sp>
    </p:spTree>
    <p:extLst>
      <p:ext uri="{BB962C8B-B14F-4D97-AF65-F5344CB8AC3E}">
        <p14:creationId xmlns:p14="http://schemas.microsoft.com/office/powerpoint/2010/main" val="1887093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36</a:t>
            </a:fld>
            <a:endParaRPr lang="en-US"/>
          </a:p>
        </p:txBody>
      </p:sp>
    </p:spTree>
    <p:extLst>
      <p:ext uri="{BB962C8B-B14F-4D97-AF65-F5344CB8AC3E}">
        <p14:creationId xmlns:p14="http://schemas.microsoft.com/office/powerpoint/2010/main" val="2404685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Roboto" panose="02000000000000000000" pitchFamily="2" charset="0"/>
                <a:hlinkClick r:id="rId3"/>
              </a:rPr>
              <a:t>00:39</a:t>
            </a:r>
            <a:r>
              <a:rPr lang="en-US" b="0" i="0" dirty="0">
                <a:solidFill>
                  <a:srgbClr val="030303"/>
                </a:solidFill>
                <a:effectLst/>
                <a:latin typeface="Roboto" panose="02000000000000000000" pitchFamily="2" charset="0"/>
              </a:rPr>
              <a:t> - Clarify the requirements</a:t>
            </a:r>
          </a:p>
          <a:p>
            <a:r>
              <a:rPr lang="en-US" b="0" i="0" dirty="0">
                <a:effectLst/>
                <a:latin typeface="Roboto" panose="02000000000000000000" pitchFamily="2" charset="0"/>
                <a:hlinkClick r:id="rId4"/>
              </a:rPr>
              <a:t>01:55</a:t>
            </a:r>
            <a:r>
              <a:rPr lang="en-US" b="0" i="0" dirty="0">
                <a:solidFill>
                  <a:srgbClr val="030303"/>
                </a:solidFill>
                <a:effectLst/>
                <a:latin typeface="Roboto" panose="02000000000000000000" pitchFamily="2" charset="0"/>
              </a:rPr>
              <a:t>- Define your data model </a:t>
            </a:r>
          </a:p>
          <a:p>
            <a:r>
              <a:rPr lang="en-US" b="0" i="0" dirty="0">
                <a:effectLst/>
                <a:latin typeface="Roboto" panose="02000000000000000000" pitchFamily="2" charset="0"/>
                <a:hlinkClick r:id="rId5"/>
              </a:rPr>
              <a:t>02:28</a:t>
            </a:r>
            <a:r>
              <a:rPr lang="en-US" b="0" i="0" dirty="0">
                <a:solidFill>
                  <a:srgbClr val="030303"/>
                </a:solidFill>
                <a:effectLst/>
                <a:latin typeface="Roboto" panose="02000000000000000000" pitchFamily="2" charset="0"/>
              </a:rPr>
              <a:t> - Take notes on decisions </a:t>
            </a:r>
          </a:p>
          <a:p>
            <a:r>
              <a:rPr lang="en-US" b="0" i="0" dirty="0">
                <a:effectLst/>
                <a:latin typeface="Roboto" panose="02000000000000000000" pitchFamily="2" charset="0"/>
                <a:hlinkClick r:id="rId6"/>
              </a:rPr>
              <a:t>03:11</a:t>
            </a:r>
            <a:r>
              <a:rPr lang="en-US" b="0" i="0" dirty="0">
                <a:solidFill>
                  <a:srgbClr val="030303"/>
                </a:solidFill>
                <a:effectLst/>
                <a:latin typeface="Roboto" panose="02000000000000000000" pitchFamily="2" charset="0"/>
              </a:rPr>
              <a:t> - Diagram your design</a:t>
            </a:r>
          </a:p>
          <a:p>
            <a:r>
              <a:rPr lang="en-US" b="0" i="0" dirty="0">
                <a:solidFill>
                  <a:srgbClr val="030303"/>
                </a:solidFill>
                <a:effectLst/>
                <a:latin typeface="Roboto" panose="02000000000000000000" pitchFamily="2" charset="0"/>
              </a:rPr>
              <a:t> </a:t>
            </a:r>
            <a:r>
              <a:rPr lang="en-US" b="0" i="0" dirty="0">
                <a:effectLst/>
                <a:latin typeface="Roboto" panose="02000000000000000000" pitchFamily="2" charset="0"/>
                <a:hlinkClick r:id="rId7"/>
              </a:rPr>
              <a:t>04:21</a:t>
            </a:r>
            <a:r>
              <a:rPr lang="en-US" b="0" i="0" dirty="0">
                <a:solidFill>
                  <a:srgbClr val="030303"/>
                </a:solidFill>
                <a:effectLst/>
                <a:latin typeface="Roboto" panose="02000000000000000000" pitchFamily="2" charset="0"/>
              </a:rPr>
              <a:t> - Keep things legible</a:t>
            </a:r>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38</a:t>
            </a:fld>
            <a:endParaRPr lang="en-US"/>
          </a:p>
        </p:txBody>
      </p:sp>
    </p:spTree>
    <p:extLst>
      <p:ext uri="{BB962C8B-B14F-4D97-AF65-F5344CB8AC3E}">
        <p14:creationId xmlns:p14="http://schemas.microsoft.com/office/powerpoint/2010/main" val="287716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03633"/>
                </a:solidFill>
                <a:effectLst/>
                <a:latin typeface="Lora" panose="020B0604020202020204" pitchFamily="2" charset="0"/>
              </a:rPr>
              <a:t>Aggregate is a pattern in Domain-Driven Design. A DDD aggregate is a cluster of domain objects that can be treated as a single unit.</a:t>
            </a:r>
          </a:p>
          <a:p>
            <a:pPr algn="l" fontAlgn="base"/>
            <a:endParaRPr lang="en-US" b="0" i="0" dirty="0">
              <a:solidFill>
                <a:srgbClr val="303633"/>
              </a:solidFill>
              <a:effectLst/>
              <a:latin typeface="Lora" panose="020B0604020202020204" pitchFamily="2" charset="0"/>
            </a:endParaRPr>
          </a:p>
          <a:p>
            <a:pPr algn="l" fontAlgn="base"/>
            <a:r>
              <a:rPr lang="en-US" b="0" i="0" dirty="0">
                <a:solidFill>
                  <a:srgbClr val="303633"/>
                </a:solidFill>
                <a:effectLst/>
                <a:latin typeface="Lora" panose="020B0604020202020204" pitchFamily="2" charset="0"/>
              </a:rPr>
              <a:t>An example may be an order and its line-items, these will be separate objects, but it's useful to treat the order (together with its line items) as a single aggregate.</a:t>
            </a:r>
          </a:p>
          <a:p>
            <a:pPr algn="l" fontAlgn="base"/>
            <a:endParaRPr lang="en-US" b="0" i="0" dirty="0">
              <a:solidFill>
                <a:srgbClr val="303633"/>
              </a:solidFill>
              <a:effectLst/>
              <a:latin typeface="Lora" panose="020B0604020202020204" pitchFamily="2" charset="0"/>
            </a:endParaRPr>
          </a:p>
          <a:p>
            <a:pPr algn="l" fontAlgn="base"/>
            <a:r>
              <a:rPr lang="en-US" b="0" i="0" dirty="0">
                <a:solidFill>
                  <a:srgbClr val="303633"/>
                </a:solidFill>
                <a:effectLst/>
                <a:latin typeface="Lora" panose="020B0604020202020204" pitchFamily="2" charset="0"/>
              </a:rPr>
              <a:t>An aggregate will have one of its component objects be the aggregate root. Any references from outside the aggregate should only go to the aggregate root. The root can thus ensure the integrity of the aggregate as a whole.</a:t>
            </a:r>
          </a:p>
          <a:p>
            <a:pPr algn="l" fontAlgn="base"/>
            <a:endParaRPr lang="en-US" b="0" i="0" dirty="0">
              <a:solidFill>
                <a:srgbClr val="303633"/>
              </a:solidFill>
              <a:effectLst/>
              <a:latin typeface="Lora" panose="020B0604020202020204" pitchFamily="2" charset="0"/>
            </a:endParaRPr>
          </a:p>
          <a:p>
            <a:pPr algn="l" fontAlgn="base"/>
            <a:r>
              <a:rPr lang="en-US" b="0" i="0" dirty="0">
                <a:solidFill>
                  <a:srgbClr val="303633"/>
                </a:solidFill>
                <a:effectLst/>
                <a:latin typeface="Lora" panose="020B0604020202020204" pitchFamily="2" charset="0"/>
              </a:rPr>
              <a:t>Aggregates are the basic element of transfer of data storage - you request to load or save whole aggregates. Transactions should not cross aggregate boundaries.</a:t>
            </a:r>
          </a:p>
          <a:p>
            <a:pPr algn="l" fontAlgn="base"/>
            <a:r>
              <a:rPr lang="en-US" b="0" i="0" dirty="0">
                <a:solidFill>
                  <a:srgbClr val="303633"/>
                </a:solidFill>
                <a:effectLst/>
                <a:latin typeface="Lora" panose="020B0604020202020204" pitchFamily="2" charset="0"/>
              </a:rPr>
              <a:t>DDD Aggregates are sometimes confused with collection classes (lists, maps, etc).</a:t>
            </a:r>
          </a:p>
          <a:p>
            <a:pPr algn="l" fontAlgn="base"/>
            <a:endParaRPr lang="en-US" b="0" i="0" dirty="0">
              <a:solidFill>
                <a:srgbClr val="303633"/>
              </a:solidFill>
              <a:effectLst/>
              <a:latin typeface="Lora" panose="020B0604020202020204" pitchFamily="2" charset="0"/>
            </a:endParaRPr>
          </a:p>
          <a:p>
            <a:pPr algn="l" fontAlgn="base"/>
            <a:r>
              <a:rPr lang="en-US" b="0" i="0">
                <a:solidFill>
                  <a:srgbClr val="303633"/>
                </a:solidFill>
                <a:effectLst/>
                <a:latin typeface="Lora" panose="020B0604020202020204" pitchFamily="2" charset="0"/>
              </a:rPr>
              <a:t>DDD </a:t>
            </a:r>
            <a:r>
              <a:rPr lang="en-US" b="0" i="0" dirty="0">
                <a:solidFill>
                  <a:srgbClr val="303633"/>
                </a:solidFill>
                <a:effectLst/>
                <a:latin typeface="Lora" panose="020B0604020202020204" pitchFamily="2" charset="0"/>
              </a:rPr>
              <a:t>aggregates are domain concepts (order, clinic visit, playlist), while collections are generic. An aggregate will often contain </a:t>
            </a:r>
            <a:r>
              <a:rPr lang="en-US" b="0" i="0" dirty="0" err="1">
                <a:solidFill>
                  <a:srgbClr val="303633"/>
                </a:solidFill>
                <a:effectLst/>
                <a:latin typeface="Lora" panose="020B0604020202020204" pitchFamily="2" charset="0"/>
              </a:rPr>
              <a:t>mutliple</a:t>
            </a:r>
            <a:r>
              <a:rPr lang="en-US" b="0" i="0" dirty="0">
                <a:solidFill>
                  <a:srgbClr val="303633"/>
                </a:solidFill>
                <a:effectLst/>
                <a:latin typeface="Lora" panose="020B0604020202020204" pitchFamily="2" charset="0"/>
              </a:rPr>
              <a:t> collections, together with simple fields. The term "aggregate" is a common one, and is used in various different contexts (e.g. UML), in which case it does not refer to the same concept as a DDD aggregate.</a:t>
            </a:r>
          </a:p>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4</a:t>
            </a:fld>
            <a:endParaRPr lang="en-US"/>
          </a:p>
        </p:txBody>
      </p:sp>
    </p:spTree>
    <p:extLst>
      <p:ext uri="{BB962C8B-B14F-4D97-AF65-F5344CB8AC3E}">
        <p14:creationId xmlns:p14="http://schemas.microsoft.com/office/powerpoint/2010/main" val="3187065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Questrial" panose="020B0604020202020204" pitchFamily="2" charset="0"/>
              </a:rPr>
              <a:t>In traditional Web-based applications, a user input triggers a number of resource requests. Once the requests have been answered by the server, no further communication takes place until the user's next input. Such communication between client and server is known as </a:t>
            </a:r>
            <a:r>
              <a:rPr lang="en-US" b="0" i="1" dirty="0">
                <a:solidFill>
                  <a:srgbClr val="000000"/>
                </a:solidFill>
                <a:effectLst/>
                <a:latin typeface="Questrial" panose="020B0604020202020204" pitchFamily="2" charset="0"/>
              </a:rPr>
              <a:t>synchronous communication</a:t>
            </a:r>
            <a:r>
              <a:rPr lang="en-US" b="0" i="0" dirty="0">
                <a:solidFill>
                  <a:srgbClr val="000000"/>
                </a:solidFill>
                <a:effectLst/>
                <a:latin typeface="Questrial"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Questrial" panose="020B0604020202020204" pitchFamily="2" charset="0"/>
            </a:endParaRPr>
          </a:p>
          <a:p>
            <a:pPr algn="l">
              <a:buFont typeface="+mj-lt"/>
              <a:buAutoNum type="arabicPeriod"/>
            </a:pPr>
            <a:r>
              <a:rPr lang="en-US" b="0" i="0" dirty="0">
                <a:solidFill>
                  <a:srgbClr val="000000"/>
                </a:solidFill>
                <a:effectLst/>
                <a:latin typeface="Questrial" panose="020B0604020202020204" pitchFamily="2" charset="0"/>
              </a:rPr>
              <a:t>The user clicks a UI control in a browser-based web application.</a:t>
            </a:r>
          </a:p>
          <a:p>
            <a:pPr algn="l">
              <a:buFont typeface="+mj-lt"/>
              <a:buAutoNum type="arabicPeriod"/>
            </a:pPr>
            <a:r>
              <a:rPr lang="en-US" b="0" i="0" dirty="0">
                <a:solidFill>
                  <a:srgbClr val="000000"/>
                </a:solidFill>
                <a:effectLst/>
                <a:latin typeface="Questrial" panose="020B0604020202020204" pitchFamily="2" charset="0"/>
              </a:rPr>
              <a:t>The browser converts the user's action into one or more HTTP requests and passes them along to the Web-application server.</a:t>
            </a:r>
          </a:p>
          <a:p>
            <a:pPr algn="l">
              <a:buFont typeface="+mj-lt"/>
              <a:buAutoNum type="arabicPeriod"/>
            </a:pPr>
            <a:r>
              <a:rPr lang="en-US" b="0" i="0" dirty="0">
                <a:solidFill>
                  <a:srgbClr val="000000"/>
                </a:solidFill>
                <a:effectLst/>
                <a:latin typeface="Questrial" panose="020B0604020202020204" pitchFamily="2" charset="0"/>
              </a:rPr>
              <a:t>The application server responds to the user's requests by returning the requested data to the user. At this point the application is updated and the synchronous communication loop is complete. A new synchronous communication loop will begin when the user next clicks a UI control in their browser.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5</a:t>
            </a:fld>
            <a:endParaRPr lang="en-US"/>
          </a:p>
        </p:txBody>
      </p:sp>
    </p:spTree>
    <p:extLst>
      <p:ext uri="{BB962C8B-B14F-4D97-AF65-F5344CB8AC3E}">
        <p14:creationId xmlns:p14="http://schemas.microsoft.com/office/powerpoint/2010/main" val="197566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Uncontrolled multi-threading within an application can cause unpredictable end results. To achieve predictable results from an application, you need to synchronize execution of threads, and resolve data contention between threads; there are various methods you can use to achieve this.</a:t>
            </a:r>
          </a:p>
          <a:p>
            <a:endParaRPr lang="en-US" b="0" i="0"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6</a:t>
            </a:fld>
            <a:endParaRPr lang="en-US"/>
          </a:p>
        </p:txBody>
      </p:sp>
    </p:spTree>
    <p:extLst>
      <p:ext uri="{BB962C8B-B14F-4D97-AF65-F5344CB8AC3E}">
        <p14:creationId xmlns:p14="http://schemas.microsoft.com/office/powerpoint/2010/main" val="239359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Questrial" pitchFamily="2" charset="0"/>
              </a:rPr>
              <a:t>Web 2.0 web-based applications address this issue by relying on </a:t>
            </a:r>
            <a:r>
              <a:rPr lang="en-US" b="0" i="1" dirty="0">
                <a:solidFill>
                  <a:srgbClr val="000000"/>
                </a:solidFill>
                <a:effectLst/>
                <a:latin typeface="Questrial" pitchFamily="2" charset="0"/>
              </a:rPr>
              <a:t>asynchronous communication.</a:t>
            </a:r>
            <a:r>
              <a:rPr lang="en-US" b="0" i="0" dirty="0">
                <a:solidFill>
                  <a:srgbClr val="000000"/>
                </a:solidFill>
                <a:effectLst/>
                <a:latin typeface="Questrial" pitchFamily="2" charset="0"/>
              </a:rPr>
              <a:t> Asynchronous applications deliver continuously updated application data to users. </a:t>
            </a:r>
          </a:p>
          <a:p>
            <a:endParaRPr lang="en-US" b="0" i="0" dirty="0">
              <a:solidFill>
                <a:srgbClr val="000000"/>
              </a:solidFill>
              <a:effectLst/>
              <a:latin typeface="Questrial" pitchFamily="2" charset="0"/>
            </a:endParaRPr>
          </a:p>
          <a:p>
            <a:r>
              <a:rPr lang="en-US" b="0" i="0" dirty="0">
                <a:solidFill>
                  <a:srgbClr val="000000"/>
                </a:solidFill>
                <a:effectLst/>
                <a:latin typeface="Questrial" pitchFamily="2" charset="0"/>
              </a:rPr>
              <a:t>This is achieved by separating client requests from application updates. Multiple asynchronous communications between client and server may occur simultaneously or in parallel with one another.</a:t>
            </a:r>
          </a:p>
          <a:p>
            <a:endParaRPr lang="en-US" b="0" i="0" dirty="0">
              <a:solidFill>
                <a:srgbClr val="000000"/>
              </a:solidFill>
              <a:effectLst/>
              <a:latin typeface="Questrial" pitchFamily="2" charset="0"/>
            </a:endParaRPr>
          </a:p>
          <a:p>
            <a:r>
              <a:rPr lang="en-US" b="0" i="0" dirty="0">
                <a:solidFill>
                  <a:srgbClr val="000000"/>
                </a:solidFill>
                <a:effectLst/>
                <a:latin typeface="Questrial" pitchFamily="2" charset="0"/>
              </a:rPr>
              <a:t>While asynchronous communication delivers tremendous value to users, it presents a serious challenge to software-testing tool vendors who have difficulty emulating it with traditional test scripts.</a:t>
            </a:r>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7</a:t>
            </a:fld>
            <a:endParaRPr lang="en-US"/>
          </a:p>
        </p:txBody>
      </p:sp>
    </p:spTree>
    <p:extLst>
      <p:ext uri="{BB962C8B-B14F-4D97-AF65-F5344CB8AC3E}">
        <p14:creationId xmlns:p14="http://schemas.microsoft.com/office/powerpoint/2010/main" val="3632917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10</a:t>
            </a:fld>
            <a:endParaRPr lang="en-US"/>
          </a:p>
        </p:txBody>
      </p:sp>
    </p:spTree>
    <p:extLst>
      <p:ext uri="{BB962C8B-B14F-4D97-AF65-F5344CB8AC3E}">
        <p14:creationId xmlns:p14="http://schemas.microsoft.com/office/powerpoint/2010/main" val="594500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EF21A-B766-4493-B602-9E72CF104D93}" type="slidenum">
              <a:rPr lang="en-US" smtClean="0"/>
              <a:t>11</a:t>
            </a:fld>
            <a:endParaRPr lang="en-US"/>
          </a:p>
        </p:txBody>
      </p:sp>
    </p:spTree>
    <p:extLst>
      <p:ext uri="{BB962C8B-B14F-4D97-AF65-F5344CB8AC3E}">
        <p14:creationId xmlns:p14="http://schemas.microsoft.com/office/powerpoint/2010/main" val="1858635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problem with REDUX is SHOULD I put strategy to </a:t>
            </a:r>
            <a:r>
              <a:rPr lang="en-US" b="1" dirty="0"/>
              <a:t>ACTION</a:t>
            </a:r>
            <a:r>
              <a:rPr lang="en-US" dirty="0"/>
              <a:t> or </a:t>
            </a:r>
            <a:r>
              <a:rPr lang="en-US" b="1" dirty="0"/>
              <a:t>REDUCER</a:t>
            </a:r>
          </a:p>
        </p:txBody>
      </p:sp>
      <p:sp>
        <p:nvSpPr>
          <p:cNvPr id="4" name="Slide Number Placeholder 3"/>
          <p:cNvSpPr>
            <a:spLocks noGrp="1"/>
          </p:cNvSpPr>
          <p:nvPr>
            <p:ph type="sldNum" sz="quarter" idx="5"/>
          </p:nvPr>
        </p:nvSpPr>
        <p:spPr/>
        <p:txBody>
          <a:bodyPr/>
          <a:lstStyle/>
          <a:p>
            <a:fld id="{A8AEF21A-B766-4493-B602-9E72CF104D93}" type="slidenum">
              <a:rPr lang="en-US" smtClean="0"/>
              <a:t>13</a:t>
            </a:fld>
            <a:endParaRPr lang="en-US"/>
          </a:p>
        </p:txBody>
      </p:sp>
    </p:spTree>
    <p:extLst>
      <p:ext uri="{BB962C8B-B14F-4D97-AF65-F5344CB8AC3E}">
        <p14:creationId xmlns:p14="http://schemas.microsoft.com/office/powerpoint/2010/main" val="1413993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0E57-00DE-1AE5-ED5B-CFE8FB03C0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49C665-6D5A-04C8-E707-C53234F3A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7A6DA-0A84-A4BA-A355-1FCED3596E46}"/>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5" name="Footer Placeholder 4">
            <a:extLst>
              <a:ext uri="{FF2B5EF4-FFF2-40B4-BE49-F238E27FC236}">
                <a16:creationId xmlns:a16="http://schemas.microsoft.com/office/drawing/2014/main" id="{92F8B195-D93F-A249-95FF-F655AC4B5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41017-F9AF-511F-C604-A6CEF9370DD6}"/>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14075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5C58-C7FA-141F-D55E-EC4D855FA4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6885B1-1026-C8AA-AB71-75ACD8143B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CB012-B5F2-5D23-9C1B-5E3BF4D7CADB}"/>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5" name="Footer Placeholder 4">
            <a:extLst>
              <a:ext uri="{FF2B5EF4-FFF2-40B4-BE49-F238E27FC236}">
                <a16:creationId xmlns:a16="http://schemas.microsoft.com/office/drawing/2014/main" id="{87787BB8-C132-611C-7891-4B50F2122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F762-85F1-B72F-3EC2-DB4958D53AEA}"/>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291634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246762-E065-49A2-27F5-A09740EA98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1B8E4-2EAE-DA11-153A-D04D3845CE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EA623-197B-DEBC-C82B-812273255AD4}"/>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5" name="Footer Placeholder 4">
            <a:extLst>
              <a:ext uri="{FF2B5EF4-FFF2-40B4-BE49-F238E27FC236}">
                <a16:creationId xmlns:a16="http://schemas.microsoft.com/office/drawing/2014/main" id="{1C1E6BBE-5EFF-CCBD-7034-DA4344213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6BB51-4692-D4AE-A197-F52335425D75}"/>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932318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FB44-1D94-4EDE-214E-1671963531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13634-7FBC-BC57-0D81-3D141DD028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A6415-37E6-4D3A-8534-25A6072C4C4A}"/>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5" name="Footer Placeholder 4">
            <a:extLst>
              <a:ext uri="{FF2B5EF4-FFF2-40B4-BE49-F238E27FC236}">
                <a16:creationId xmlns:a16="http://schemas.microsoft.com/office/drawing/2014/main" id="{BEEFF1D9-00AF-CDD6-1F47-8AB3BE50A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CFFF7-FA7D-5DF4-076E-4B95FA26C30E}"/>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3315750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F9BE-E8A3-C0BE-3BC5-6BD7E2BCDA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19BE54-980B-6F7E-31C8-66A6C0C419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59A31-0F58-690C-63B2-6742D1F95703}"/>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5" name="Footer Placeholder 4">
            <a:extLst>
              <a:ext uri="{FF2B5EF4-FFF2-40B4-BE49-F238E27FC236}">
                <a16:creationId xmlns:a16="http://schemas.microsoft.com/office/drawing/2014/main" id="{FBE792E0-7145-294A-9325-23D5187A8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AE9D1F-9FCA-4306-B10A-3F807AE26A74}"/>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269240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528C-00C8-CCB2-9DEC-12A5BD0B0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1B7B7-4E19-CDE5-3DF6-53A72C77EA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B56AB0-DCF0-394B-5CD0-E495D862CD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667DAC-1D7F-D422-CA24-6C0D87ECA1CF}"/>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6" name="Footer Placeholder 5">
            <a:extLst>
              <a:ext uri="{FF2B5EF4-FFF2-40B4-BE49-F238E27FC236}">
                <a16:creationId xmlns:a16="http://schemas.microsoft.com/office/drawing/2014/main" id="{8C554784-38C2-49AC-BE53-D6CF87CDC6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11D4C-1824-02C2-9960-35F66BDDB1FF}"/>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1144730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FE0A-84CA-6A4F-4229-C0A7C55AF6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C30238-7C57-4AF9-758C-AF96BC4E06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F4BC64-7856-2EDB-3259-FFEA2BC505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5C4B20-D3BE-E41E-4ED6-F3683899B9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8D547-E8D0-2A91-BF6F-381859D033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4A1FEF-A1EF-2118-A72E-37C7910B44F0}"/>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8" name="Footer Placeholder 7">
            <a:extLst>
              <a:ext uri="{FF2B5EF4-FFF2-40B4-BE49-F238E27FC236}">
                <a16:creationId xmlns:a16="http://schemas.microsoft.com/office/drawing/2014/main" id="{22D4BCAC-EB83-D05E-F62C-C47BBA353F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098AB6-5597-BD18-C415-0F90F89ED9EA}"/>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805217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63F8-81DD-110D-98D6-BD16B04FB8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F027ED-F80E-3AE6-C5D1-046BB0348932}"/>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4" name="Footer Placeholder 3">
            <a:extLst>
              <a:ext uri="{FF2B5EF4-FFF2-40B4-BE49-F238E27FC236}">
                <a16:creationId xmlns:a16="http://schemas.microsoft.com/office/drawing/2014/main" id="{DA909270-DAA2-045D-D3FF-65549A1F46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7B09C8-09EA-068D-3D1C-83151CBE49F7}"/>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196712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066486-31CD-47D5-CC6E-E99D697EB808}"/>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3" name="Footer Placeholder 2">
            <a:extLst>
              <a:ext uri="{FF2B5EF4-FFF2-40B4-BE49-F238E27FC236}">
                <a16:creationId xmlns:a16="http://schemas.microsoft.com/office/drawing/2014/main" id="{44285E1F-7585-0B4F-57FE-36A675203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FD5D1E-DCAD-2E97-EAAB-026007657D3F}"/>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338688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BD82-2D45-FF09-923F-574019EF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333EBA-21D9-32B4-D970-6EB3C2883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DA49B-BBC3-CFC5-D7B1-043154FD1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39CEA3-E1F5-B592-E26C-2DD94028E2F0}"/>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6" name="Footer Placeholder 5">
            <a:extLst>
              <a:ext uri="{FF2B5EF4-FFF2-40B4-BE49-F238E27FC236}">
                <a16:creationId xmlns:a16="http://schemas.microsoft.com/office/drawing/2014/main" id="{2CD0D2AC-3647-4AA8-8313-EE682D32D4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34640-A065-1F33-1D6C-076CC226D773}"/>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1324660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01A3-D9B3-C094-2936-9F694ACDF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A9AC04-CB76-DB09-3DD2-2592CEEC95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F62A34-C7F5-6FC9-7F88-6EA4B87EC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95F252-9F54-8390-4D0A-02769DBBAD2F}"/>
              </a:ext>
            </a:extLst>
          </p:cNvPr>
          <p:cNvSpPr>
            <a:spLocks noGrp="1"/>
          </p:cNvSpPr>
          <p:nvPr>
            <p:ph type="dt" sz="half" idx="10"/>
          </p:nvPr>
        </p:nvSpPr>
        <p:spPr/>
        <p:txBody>
          <a:bodyPr/>
          <a:lstStyle/>
          <a:p>
            <a:fld id="{233387F4-ECCD-4531-BF18-06C578D29986}" type="datetimeFigureOut">
              <a:rPr lang="en-US" smtClean="0"/>
              <a:t>10/18/2022</a:t>
            </a:fld>
            <a:endParaRPr lang="en-US"/>
          </a:p>
        </p:txBody>
      </p:sp>
      <p:sp>
        <p:nvSpPr>
          <p:cNvPr id="6" name="Footer Placeholder 5">
            <a:extLst>
              <a:ext uri="{FF2B5EF4-FFF2-40B4-BE49-F238E27FC236}">
                <a16:creationId xmlns:a16="http://schemas.microsoft.com/office/drawing/2014/main" id="{F93C3F5A-4BC3-20C4-BFA2-7486F4F567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04B9A8-FCF8-79E5-2FBC-72B0D27440F3}"/>
              </a:ext>
            </a:extLst>
          </p:cNvPr>
          <p:cNvSpPr>
            <a:spLocks noGrp="1"/>
          </p:cNvSpPr>
          <p:nvPr>
            <p:ph type="sldNum" sz="quarter" idx="12"/>
          </p:nvPr>
        </p:nvSpPr>
        <p:spPr/>
        <p:txBody>
          <a:bodyPr/>
          <a:lstStyle/>
          <a:p>
            <a:fld id="{48EB6680-FF71-429C-8970-2B73BFCD35E6}" type="slidenum">
              <a:rPr lang="en-US" smtClean="0"/>
              <a:t>‹#›</a:t>
            </a:fld>
            <a:endParaRPr lang="en-US"/>
          </a:p>
        </p:txBody>
      </p:sp>
    </p:spTree>
    <p:extLst>
      <p:ext uri="{BB962C8B-B14F-4D97-AF65-F5344CB8AC3E}">
        <p14:creationId xmlns:p14="http://schemas.microsoft.com/office/powerpoint/2010/main" val="3893728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99ADF-CC8D-ED46-1828-98F742134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6C2AFC-19DB-E8C3-1DD4-D604243215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FE0E3-B568-9E23-BDD4-4DD4E0A9E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387F4-ECCD-4531-BF18-06C578D29986}" type="datetimeFigureOut">
              <a:rPr lang="en-US" smtClean="0"/>
              <a:t>10/18/2022</a:t>
            </a:fld>
            <a:endParaRPr lang="en-US"/>
          </a:p>
        </p:txBody>
      </p:sp>
      <p:sp>
        <p:nvSpPr>
          <p:cNvPr id="5" name="Footer Placeholder 4">
            <a:extLst>
              <a:ext uri="{FF2B5EF4-FFF2-40B4-BE49-F238E27FC236}">
                <a16:creationId xmlns:a16="http://schemas.microsoft.com/office/drawing/2014/main" id="{49B6F0E6-4235-E9FF-56FB-378FF4016F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0283F6-C572-E98F-AA64-F9C3922A96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EB6680-FF71-429C-8970-2B73BFCD35E6}" type="slidenum">
              <a:rPr lang="en-US" smtClean="0"/>
              <a:t>‹#›</a:t>
            </a:fld>
            <a:endParaRPr lang="en-US"/>
          </a:p>
        </p:txBody>
      </p:sp>
    </p:spTree>
    <p:extLst>
      <p:ext uri="{BB962C8B-B14F-4D97-AF65-F5344CB8AC3E}">
        <p14:creationId xmlns:p14="http://schemas.microsoft.com/office/powerpoint/2010/main" val="1970544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xsSnOQynTHs?t=18m2s" TargetMode="External"/><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jpeg"/><Relationship Id="rId4" Type="http://schemas.openxmlformats.org/officeDocument/2006/relationships/hyperlink" Target="https://overreacted.io/my-decade-in-review/"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martinfowler.com/eaaDev/EventSourcing.html" TargetMode="Externa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youtube.com/watch?v=Qo5990LViI4&amp;ab_channel=Exponent"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B7265BA-2AC0-1196-D731-1DAEE51BA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5" t="45919" r="1975" b="-240"/>
          <a:stretch/>
        </p:blipFill>
        <p:spPr bwMode="auto">
          <a:xfrm>
            <a:off x="0" y="0"/>
            <a:ext cx="12192000" cy="4962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A0291F-8E86-C3BC-6BFC-1C41CA827645}"/>
              </a:ext>
            </a:extLst>
          </p:cNvPr>
          <p:cNvSpPr>
            <a:spLocks noGrp="1"/>
          </p:cNvSpPr>
          <p:nvPr>
            <p:ph type="ctrTitle"/>
          </p:nvPr>
        </p:nvSpPr>
        <p:spPr>
          <a:xfrm>
            <a:off x="1741714" y="2481375"/>
            <a:ext cx="9144000" cy="2387600"/>
          </a:xfrm>
        </p:spPr>
        <p:txBody>
          <a:bodyPr/>
          <a:lstStyle/>
          <a:p>
            <a:r>
              <a:rPr lang="en-US" b="1" dirty="0">
                <a:latin typeface="Algerian" panose="04020705040A02060702" pitchFamily="82" charset="0"/>
              </a:rPr>
              <a:t>EVENT SOURCSING</a:t>
            </a:r>
          </a:p>
        </p:txBody>
      </p:sp>
      <p:sp>
        <p:nvSpPr>
          <p:cNvPr id="3" name="Subtitle 2">
            <a:extLst>
              <a:ext uri="{FF2B5EF4-FFF2-40B4-BE49-F238E27FC236}">
                <a16:creationId xmlns:a16="http://schemas.microsoft.com/office/drawing/2014/main" id="{2CFE11FA-CBA4-96CD-16F6-D8E9A1590FAA}"/>
              </a:ext>
            </a:extLst>
          </p:cNvPr>
          <p:cNvSpPr>
            <a:spLocks noGrp="1"/>
          </p:cNvSpPr>
          <p:nvPr>
            <p:ph type="subTitle" idx="1"/>
          </p:nvPr>
        </p:nvSpPr>
        <p:spPr>
          <a:xfrm>
            <a:off x="1524000" y="4962750"/>
            <a:ext cx="9144000" cy="1655762"/>
          </a:xfrm>
        </p:spPr>
        <p:txBody>
          <a:bodyPr/>
          <a:lstStyle/>
          <a:p>
            <a:r>
              <a:rPr lang="en-US" dirty="0"/>
              <a:t>By Brian Tran</a:t>
            </a:r>
          </a:p>
        </p:txBody>
      </p:sp>
    </p:spTree>
    <p:extLst>
      <p:ext uri="{BB962C8B-B14F-4D97-AF65-F5344CB8AC3E}">
        <p14:creationId xmlns:p14="http://schemas.microsoft.com/office/powerpoint/2010/main" val="469005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C1600D-5B69-6EF1-AFC9-F7536507083D}"/>
              </a:ext>
            </a:extLst>
          </p:cNvPr>
          <p:cNvPicPr>
            <a:picLocks noGrp="1" noChangeAspect="1"/>
          </p:cNvPicPr>
          <p:nvPr>
            <p:ph idx="1"/>
          </p:nvPr>
        </p:nvPicPr>
        <p:blipFill rotWithShape="1">
          <a:blip r:embed="rId3"/>
          <a:srcRect b="3245"/>
          <a:stretch/>
        </p:blipFill>
        <p:spPr>
          <a:xfrm>
            <a:off x="1989394" y="914329"/>
            <a:ext cx="8574640" cy="5415707"/>
          </a:xfrm>
        </p:spPr>
      </p:pic>
      <p:sp>
        <p:nvSpPr>
          <p:cNvPr id="2" name="Title 1">
            <a:extLst>
              <a:ext uri="{FF2B5EF4-FFF2-40B4-BE49-F238E27FC236}">
                <a16:creationId xmlns:a16="http://schemas.microsoft.com/office/drawing/2014/main" id="{3B3FCB08-3EAA-2C7E-6584-C8F360FBEF9D}"/>
              </a:ext>
            </a:extLst>
          </p:cNvPr>
          <p:cNvSpPr>
            <a:spLocks noGrp="1"/>
          </p:cNvSpPr>
          <p:nvPr>
            <p:ph type="title"/>
          </p:nvPr>
        </p:nvSpPr>
        <p:spPr/>
        <p:txBody>
          <a:bodyPr/>
          <a:lstStyle/>
          <a:p>
            <a:r>
              <a:rPr lang="en-US" b="1" dirty="0"/>
              <a:t>Command vs Events	</a:t>
            </a:r>
          </a:p>
        </p:txBody>
      </p:sp>
    </p:spTree>
    <p:extLst>
      <p:ext uri="{BB962C8B-B14F-4D97-AF65-F5344CB8AC3E}">
        <p14:creationId xmlns:p14="http://schemas.microsoft.com/office/powerpoint/2010/main" val="80609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438B7E-F1D2-07C1-D2DB-B3B5CD7418C2}"/>
              </a:ext>
            </a:extLst>
          </p:cNvPr>
          <p:cNvPicPr>
            <a:picLocks noGrp="1" noChangeAspect="1"/>
          </p:cNvPicPr>
          <p:nvPr>
            <p:ph idx="1"/>
          </p:nvPr>
        </p:nvPicPr>
        <p:blipFill>
          <a:blip r:embed="rId3"/>
          <a:stretch>
            <a:fillRect/>
          </a:stretch>
        </p:blipFill>
        <p:spPr>
          <a:xfrm>
            <a:off x="1378262" y="549838"/>
            <a:ext cx="9782428" cy="5977484"/>
          </a:xfrm>
        </p:spPr>
      </p:pic>
      <p:sp>
        <p:nvSpPr>
          <p:cNvPr id="2" name="Title 1">
            <a:extLst>
              <a:ext uri="{FF2B5EF4-FFF2-40B4-BE49-F238E27FC236}">
                <a16:creationId xmlns:a16="http://schemas.microsoft.com/office/drawing/2014/main" id="{8D01AB44-2C07-27D8-942A-AEE4CBED3457}"/>
              </a:ext>
            </a:extLst>
          </p:cNvPr>
          <p:cNvSpPr>
            <a:spLocks noGrp="1"/>
          </p:cNvSpPr>
          <p:nvPr>
            <p:ph type="title"/>
          </p:nvPr>
        </p:nvSpPr>
        <p:spPr/>
        <p:txBody>
          <a:bodyPr/>
          <a:lstStyle/>
          <a:p>
            <a:r>
              <a:rPr lang="en-US" b="1" dirty="0"/>
              <a:t>Command vs Events	</a:t>
            </a:r>
          </a:p>
        </p:txBody>
      </p:sp>
    </p:spTree>
    <p:extLst>
      <p:ext uri="{BB962C8B-B14F-4D97-AF65-F5344CB8AC3E}">
        <p14:creationId xmlns:p14="http://schemas.microsoft.com/office/powerpoint/2010/main" val="229025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E208-56F6-4365-7F2F-6FE1D130F5E3}"/>
              </a:ext>
            </a:extLst>
          </p:cNvPr>
          <p:cNvSpPr>
            <a:spLocks noGrp="1"/>
          </p:cNvSpPr>
          <p:nvPr>
            <p:ph type="title"/>
          </p:nvPr>
        </p:nvSpPr>
        <p:spPr/>
        <p:txBody>
          <a:bodyPr/>
          <a:lstStyle/>
          <a:p>
            <a:r>
              <a:rPr lang="en-US" b="1" dirty="0"/>
              <a:t>Commands to events</a:t>
            </a:r>
          </a:p>
        </p:txBody>
      </p:sp>
      <p:pic>
        <p:nvPicPr>
          <p:cNvPr id="5" name="Content Placeholder 4">
            <a:extLst>
              <a:ext uri="{FF2B5EF4-FFF2-40B4-BE49-F238E27FC236}">
                <a16:creationId xmlns:a16="http://schemas.microsoft.com/office/drawing/2014/main" id="{232AB528-AF48-BB73-7C5B-F969903435FA}"/>
              </a:ext>
            </a:extLst>
          </p:cNvPr>
          <p:cNvPicPr>
            <a:picLocks noGrp="1" noChangeAspect="1"/>
          </p:cNvPicPr>
          <p:nvPr>
            <p:ph idx="1"/>
          </p:nvPr>
        </p:nvPicPr>
        <p:blipFill>
          <a:blip r:embed="rId2"/>
          <a:stretch>
            <a:fillRect/>
          </a:stretch>
        </p:blipFill>
        <p:spPr>
          <a:xfrm>
            <a:off x="1718041" y="1426528"/>
            <a:ext cx="8299719" cy="5237092"/>
          </a:xfrm>
        </p:spPr>
      </p:pic>
    </p:spTree>
    <p:extLst>
      <p:ext uri="{BB962C8B-B14F-4D97-AF65-F5344CB8AC3E}">
        <p14:creationId xmlns:p14="http://schemas.microsoft.com/office/powerpoint/2010/main" val="2021766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76FC-A1D4-AC7A-D09D-EF997F5F4DDE}"/>
              </a:ext>
            </a:extLst>
          </p:cNvPr>
          <p:cNvSpPr>
            <a:spLocks noGrp="1"/>
          </p:cNvSpPr>
          <p:nvPr>
            <p:ph type="title"/>
          </p:nvPr>
        </p:nvSpPr>
        <p:spPr/>
        <p:txBody>
          <a:bodyPr/>
          <a:lstStyle/>
          <a:p>
            <a:r>
              <a:rPr lang="en-US" b="1" dirty="0"/>
              <a:t>Command more than Event Sourcing</a:t>
            </a:r>
          </a:p>
        </p:txBody>
      </p:sp>
      <p:pic>
        <p:nvPicPr>
          <p:cNvPr id="5" name="Content Placeholder 4">
            <a:extLst>
              <a:ext uri="{FF2B5EF4-FFF2-40B4-BE49-F238E27FC236}">
                <a16:creationId xmlns:a16="http://schemas.microsoft.com/office/drawing/2014/main" id="{08C596CD-C7C6-1C1E-330D-77DC2F6B2979}"/>
              </a:ext>
            </a:extLst>
          </p:cNvPr>
          <p:cNvPicPr>
            <a:picLocks noGrp="1" noChangeAspect="1"/>
          </p:cNvPicPr>
          <p:nvPr>
            <p:ph idx="1"/>
          </p:nvPr>
        </p:nvPicPr>
        <p:blipFill>
          <a:blip r:embed="rId3"/>
          <a:stretch>
            <a:fillRect/>
          </a:stretch>
        </p:blipFill>
        <p:spPr>
          <a:xfrm>
            <a:off x="1765023" y="1541623"/>
            <a:ext cx="8496577" cy="4805940"/>
          </a:xfrm>
        </p:spPr>
      </p:pic>
    </p:spTree>
    <p:extLst>
      <p:ext uri="{BB962C8B-B14F-4D97-AF65-F5344CB8AC3E}">
        <p14:creationId xmlns:p14="http://schemas.microsoft.com/office/powerpoint/2010/main" val="4207714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22D7-F1E1-2817-97D6-5D386FDCFFC8}"/>
              </a:ext>
            </a:extLst>
          </p:cNvPr>
          <p:cNvSpPr>
            <a:spLocks noGrp="1"/>
          </p:cNvSpPr>
          <p:nvPr>
            <p:ph type="title"/>
          </p:nvPr>
        </p:nvSpPr>
        <p:spPr/>
        <p:txBody>
          <a:bodyPr/>
          <a:lstStyle/>
          <a:p>
            <a:r>
              <a:rPr lang="en-US" b="1" dirty="0"/>
              <a:t>Event Sourcing</a:t>
            </a:r>
          </a:p>
        </p:txBody>
      </p:sp>
      <p:pic>
        <p:nvPicPr>
          <p:cNvPr id="5" name="Content Placeholder 4">
            <a:extLst>
              <a:ext uri="{FF2B5EF4-FFF2-40B4-BE49-F238E27FC236}">
                <a16:creationId xmlns:a16="http://schemas.microsoft.com/office/drawing/2014/main" id="{ADE13BF2-964F-642C-8870-246BEC6AB4C0}"/>
              </a:ext>
            </a:extLst>
          </p:cNvPr>
          <p:cNvPicPr>
            <a:picLocks noGrp="1" noChangeAspect="1"/>
          </p:cNvPicPr>
          <p:nvPr>
            <p:ph idx="1"/>
          </p:nvPr>
        </p:nvPicPr>
        <p:blipFill rotWithShape="1">
          <a:blip r:embed="rId3"/>
          <a:srcRect b="2147"/>
          <a:stretch/>
        </p:blipFill>
        <p:spPr>
          <a:xfrm>
            <a:off x="1859797" y="1399570"/>
            <a:ext cx="8472405" cy="5093305"/>
          </a:xfrm>
        </p:spPr>
      </p:pic>
    </p:spTree>
    <p:extLst>
      <p:ext uri="{BB962C8B-B14F-4D97-AF65-F5344CB8AC3E}">
        <p14:creationId xmlns:p14="http://schemas.microsoft.com/office/powerpoint/2010/main" val="3138808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59F19-081D-0BDF-199B-142922A2561E}"/>
              </a:ext>
            </a:extLst>
          </p:cNvPr>
          <p:cNvSpPr>
            <a:spLocks noGrp="1"/>
          </p:cNvSpPr>
          <p:nvPr>
            <p:ph type="title"/>
          </p:nvPr>
        </p:nvSpPr>
        <p:spPr/>
        <p:txBody>
          <a:bodyPr/>
          <a:lstStyle/>
          <a:p>
            <a:r>
              <a:rPr lang="en-US" b="1" dirty="0"/>
              <a:t>Additional benefits</a:t>
            </a:r>
          </a:p>
        </p:txBody>
      </p:sp>
      <p:pic>
        <p:nvPicPr>
          <p:cNvPr id="5" name="Content Placeholder 4">
            <a:extLst>
              <a:ext uri="{FF2B5EF4-FFF2-40B4-BE49-F238E27FC236}">
                <a16:creationId xmlns:a16="http://schemas.microsoft.com/office/drawing/2014/main" id="{1573426B-7D17-D200-FB7A-AA7D6A9AFAD7}"/>
              </a:ext>
            </a:extLst>
          </p:cNvPr>
          <p:cNvPicPr>
            <a:picLocks noGrp="1" noChangeAspect="1"/>
          </p:cNvPicPr>
          <p:nvPr>
            <p:ph idx="1"/>
          </p:nvPr>
        </p:nvPicPr>
        <p:blipFill>
          <a:blip r:embed="rId3"/>
          <a:stretch>
            <a:fillRect/>
          </a:stretch>
        </p:blipFill>
        <p:spPr>
          <a:xfrm>
            <a:off x="1933990" y="1563688"/>
            <a:ext cx="7839929" cy="4789096"/>
          </a:xfrm>
        </p:spPr>
      </p:pic>
    </p:spTree>
    <p:extLst>
      <p:ext uri="{BB962C8B-B14F-4D97-AF65-F5344CB8AC3E}">
        <p14:creationId xmlns:p14="http://schemas.microsoft.com/office/powerpoint/2010/main" val="184133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D894-C0BA-2933-B807-22484A96D586}"/>
              </a:ext>
            </a:extLst>
          </p:cNvPr>
          <p:cNvSpPr>
            <a:spLocks noGrp="1"/>
          </p:cNvSpPr>
          <p:nvPr>
            <p:ph type="title"/>
          </p:nvPr>
        </p:nvSpPr>
        <p:spPr/>
        <p:txBody>
          <a:bodyPr>
            <a:normAutofit/>
          </a:bodyPr>
          <a:lstStyle/>
          <a:p>
            <a:r>
              <a:rPr lang="en-US" b="1" dirty="0"/>
              <a:t>Time debugging </a:t>
            </a:r>
          </a:p>
        </p:txBody>
      </p:sp>
      <p:sp>
        <p:nvSpPr>
          <p:cNvPr id="3" name="Content Placeholder 2">
            <a:extLst>
              <a:ext uri="{FF2B5EF4-FFF2-40B4-BE49-F238E27FC236}">
                <a16:creationId xmlns:a16="http://schemas.microsoft.com/office/drawing/2014/main" id="{BBC831ED-5E3F-F28C-ACCB-94F5DBB452C4}"/>
              </a:ext>
            </a:extLst>
          </p:cNvPr>
          <p:cNvSpPr>
            <a:spLocks noGrp="1"/>
          </p:cNvSpPr>
          <p:nvPr>
            <p:ph idx="1"/>
          </p:nvPr>
        </p:nvSpPr>
        <p:spPr/>
        <p:txBody>
          <a:bodyPr/>
          <a:lstStyle/>
          <a:p>
            <a:pPr marL="0" indent="0">
              <a:buNone/>
            </a:pPr>
            <a:r>
              <a:rPr lang="en-US" sz="1800" i="1" dirty="0">
                <a:effectLst/>
                <a:latin typeface="Segoe UI Light" panose="020B0502040204020203" pitchFamily="34" charset="0"/>
              </a:rPr>
              <a:t>Dan Abramov (creator of Redux) has </a:t>
            </a:r>
            <a:r>
              <a:rPr lang="en-US" sz="1800" i="1" dirty="0">
                <a:effectLst/>
                <a:latin typeface="Segoe UI Light" panose="020B0502040204020203" pitchFamily="34" charset="0"/>
                <a:hlinkClick r:id="rId3"/>
              </a:rPr>
              <a:t>sung the praises</a:t>
            </a:r>
            <a:r>
              <a:rPr lang="en-US" sz="1800" i="1" dirty="0">
                <a:effectLst/>
                <a:latin typeface="Segoe UI Light" panose="020B0502040204020203" pitchFamily="34" charset="0"/>
              </a:rPr>
              <a:t> of time-traveling debugging from a front-end perspective, and the same principle applies from a back-end one.</a:t>
            </a:r>
            <a:endParaRPr lang="en-US" sz="1800" dirty="0">
              <a:effectLst/>
              <a:latin typeface="Segoe UI Light" panose="020B0502040204020203" pitchFamily="34" charset="0"/>
            </a:endParaRPr>
          </a:p>
          <a:p>
            <a:endParaRPr lang="en-US" dirty="0"/>
          </a:p>
        </p:txBody>
      </p:sp>
      <p:pic>
        <p:nvPicPr>
          <p:cNvPr id="1026" name="Picture 2" descr="Kết quả hình ảnh cho Dan Abramov ">
            <a:hlinkClick r:id="rId4"/>
            <a:extLst>
              <a:ext uri="{FF2B5EF4-FFF2-40B4-BE49-F238E27FC236}">
                <a16:creationId xmlns:a16="http://schemas.microsoft.com/office/drawing/2014/main" id="{729DEA56-794A-B38F-28B9-9AEE27906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2567" y="196459"/>
            <a:ext cx="1529140" cy="1619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Xem ảnh nguồn">
            <a:extLst>
              <a:ext uri="{FF2B5EF4-FFF2-40B4-BE49-F238E27FC236}">
                <a16:creationId xmlns:a16="http://schemas.microsoft.com/office/drawing/2014/main" id="{E7DBA682-7BAC-08C8-23F5-A8D843220D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5450" y="2681351"/>
            <a:ext cx="4867276" cy="3654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9E133E-DDE8-10F8-EB14-0EE708916BB1}"/>
              </a:ext>
            </a:extLst>
          </p:cNvPr>
          <p:cNvPicPr>
            <a:picLocks noChangeAspect="1"/>
          </p:cNvPicPr>
          <p:nvPr/>
        </p:nvPicPr>
        <p:blipFill rotWithShape="1">
          <a:blip r:embed="rId7"/>
          <a:srcRect r="8122"/>
          <a:stretch/>
        </p:blipFill>
        <p:spPr>
          <a:xfrm>
            <a:off x="6600482" y="3564466"/>
            <a:ext cx="5147236" cy="1613453"/>
          </a:xfrm>
          <a:prstGeom prst="rect">
            <a:avLst/>
          </a:prstGeom>
        </p:spPr>
      </p:pic>
    </p:spTree>
    <p:extLst>
      <p:ext uri="{BB962C8B-B14F-4D97-AF65-F5344CB8AC3E}">
        <p14:creationId xmlns:p14="http://schemas.microsoft.com/office/powerpoint/2010/main" val="2407902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9CAC0-1847-B87B-33B6-1EBFC13864FA}"/>
              </a:ext>
            </a:extLst>
          </p:cNvPr>
          <p:cNvSpPr>
            <a:spLocks noGrp="1"/>
          </p:cNvSpPr>
          <p:nvPr>
            <p:ph type="title"/>
          </p:nvPr>
        </p:nvSpPr>
        <p:spPr/>
        <p:txBody>
          <a:bodyPr/>
          <a:lstStyle/>
          <a:p>
            <a:r>
              <a:rPr lang="en-US" dirty="0"/>
              <a:t>REDUX Dev-Tools Extension</a:t>
            </a:r>
          </a:p>
        </p:txBody>
      </p:sp>
      <p:pic>
        <p:nvPicPr>
          <p:cNvPr id="2050" name="Picture 2" descr="Redux DevTools for MiniRx">
            <a:extLst>
              <a:ext uri="{FF2B5EF4-FFF2-40B4-BE49-F238E27FC236}">
                <a16:creationId xmlns:a16="http://schemas.microsoft.com/office/drawing/2014/main" id="{E7E7BE7A-5B29-95F8-5AE3-D29D3F3958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319" y="1480580"/>
            <a:ext cx="10345317" cy="501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86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604C-E00E-9AA4-5D45-B75E1B10EC51}"/>
              </a:ext>
            </a:extLst>
          </p:cNvPr>
          <p:cNvSpPr>
            <a:spLocks noGrp="1"/>
          </p:cNvSpPr>
          <p:nvPr>
            <p:ph type="title"/>
          </p:nvPr>
        </p:nvSpPr>
        <p:spPr/>
        <p:txBody>
          <a:bodyPr/>
          <a:lstStyle/>
          <a:p>
            <a:r>
              <a:rPr lang="en-US" b="1" dirty="0"/>
              <a:t>Technical Wealth</a:t>
            </a:r>
          </a:p>
        </p:txBody>
      </p:sp>
      <p:pic>
        <p:nvPicPr>
          <p:cNvPr id="5" name="Content Placeholder 4">
            <a:extLst>
              <a:ext uri="{FF2B5EF4-FFF2-40B4-BE49-F238E27FC236}">
                <a16:creationId xmlns:a16="http://schemas.microsoft.com/office/drawing/2014/main" id="{BDCA8512-5BB0-7356-D4D2-146CD208BB48}"/>
              </a:ext>
            </a:extLst>
          </p:cNvPr>
          <p:cNvPicPr>
            <a:picLocks noGrp="1" noChangeAspect="1"/>
          </p:cNvPicPr>
          <p:nvPr>
            <p:ph idx="1"/>
          </p:nvPr>
        </p:nvPicPr>
        <p:blipFill>
          <a:blip r:embed="rId3"/>
          <a:stretch>
            <a:fillRect/>
          </a:stretch>
        </p:blipFill>
        <p:spPr>
          <a:xfrm>
            <a:off x="1759086" y="4618321"/>
            <a:ext cx="9083010" cy="2129859"/>
          </a:xfrm>
        </p:spPr>
      </p:pic>
      <p:pic>
        <p:nvPicPr>
          <p:cNvPr id="2050" name="Picture 2" descr="About Martin Fowler">
            <a:extLst>
              <a:ext uri="{FF2B5EF4-FFF2-40B4-BE49-F238E27FC236}">
                <a16:creationId xmlns:a16="http://schemas.microsoft.com/office/drawing/2014/main" id="{E283CC8D-C45A-395A-7801-4B3AE69FB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166" y="1690688"/>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EA2A151D-07A9-9527-06B4-9ACC6FB98272}"/>
              </a:ext>
            </a:extLst>
          </p:cNvPr>
          <p:cNvSpPr/>
          <p:nvPr/>
        </p:nvSpPr>
        <p:spPr>
          <a:xfrm>
            <a:off x="6300592" y="365125"/>
            <a:ext cx="5053207" cy="4419818"/>
          </a:xfrm>
          <a:prstGeom prst="wedgeEllipseCallout">
            <a:avLst>
              <a:gd name="adj1" fmla="val -118307"/>
              <a:gd name="adj2" fmla="val 140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effectLst/>
                <a:latin typeface="Segoe UI Light" panose="020B0502040204020203" pitchFamily="34" charset="0"/>
              </a:rPr>
              <a:t>As Martin Fowler </a:t>
            </a:r>
            <a:r>
              <a:rPr lang="en-US" sz="2000" b="1" dirty="0">
                <a:solidFill>
                  <a:schemeClr val="tx1"/>
                </a:solidFill>
                <a:effectLst/>
                <a:latin typeface="Open Sans" panose="020B0606030504020204" pitchFamily="34" charset="0"/>
                <a:hlinkClick r:id="rId5">
                  <a:extLst>
                    <a:ext uri="{A12FA001-AC4F-418D-AE19-62706E023703}">
                      <ahyp:hlinkClr xmlns:ahyp="http://schemas.microsoft.com/office/drawing/2018/hyperlinkcolor" val="tx"/>
                    </a:ext>
                  </a:extLst>
                </a:hlinkClick>
              </a:rPr>
              <a:t>pointed out</a:t>
            </a:r>
            <a:r>
              <a:rPr lang="en-US" sz="2000" b="1" dirty="0">
                <a:solidFill>
                  <a:schemeClr val="tx1"/>
                </a:solidFill>
                <a:effectLst/>
                <a:latin typeface="Segoe UI Light" panose="020B0502040204020203" pitchFamily="34" charset="0"/>
              </a:rPr>
              <a:t>, instead of exclusively writing end-to-end tests we can explore a complementary approach: store and replay a sequence of events into the log, and then inspect the application’s state to ensure that it matches what we expect</a:t>
            </a:r>
            <a:endParaRPr lang="en-US" sz="2000" b="1" dirty="0">
              <a:solidFill>
                <a:schemeClr val="tx1"/>
              </a:solidFill>
            </a:endParaRPr>
          </a:p>
          <a:p>
            <a:pPr algn="ctr"/>
            <a:endParaRPr lang="en-US" sz="2000" b="1" dirty="0">
              <a:solidFill>
                <a:schemeClr val="tx1"/>
              </a:solidFill>
            </a:endParaRPr>
          </a:p>
        </p:txBody>
      </p:sp>
    </p:spTree>
    <p:extLst>
      <p:ext uri="{BB962C8B-B14F-4D97-AF65-F5344CB8AC3E}">
        <p14:creationId xmlns:p14="http://schemas.microsoft.com/office/powerpoint/2010/main" val="18295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3990-5594-E583-DE0B-804FB48EDEDD}"/>
              </a:ext>
            </a:extLst>
          </p:cNvPr>
          <p:cNvSpPr>
            <a:spLocks noGrp="1"/>
          </p:cNvSpPr>
          <p:nvPr>
            <p:ph type="title"/>
          </p:nvPr>
        </p:nvSpPr>
        <p:spPr/>
        <p:txBody>
          <a:bodyPr/>
          <a:lstStyle/>
          <a:p>
            <a:r>
              <a:rPr lang="en-US" b="1" dirty="0"/>
              <a:t>Additional benefits</a:t>
            </a:r>
          </a:p>
        </p:txBody>
      </p:sp>
      <p:pic>
        <p:nvPicPr>
          <p:cNvPr id="5" name="Content Placeholder 4">
            <a:extLst>
              <a:ext uri="{FF2B5EF4-FFF2-40B4-BE49-F238E27FC236}">
                <a16:creationId xmlns:a16="http://schemas.microsoft.com/office/drawing/2014/main" id="{E6989F83-5520-67F6-8709-43FE55F2AD18}"/>
              </a:ext>
            </a:extLst>
          </p:cNvPr>
          <p:cNvPicPr>
            <a:picLocks noGrp="1" noChangeAspect="1"/>
          </p:cNvPicPr>
          <p:nvPr>
            <p:ph idx="1"/>
          </p:nvPr>
        </p:nvPicPr>
        <p:blipFill>
          <a:blip r:embed="rId3"/>
          <a:stretch>
            <a:fillRect/>
          </a:stretch>
        </p:blipFill>
        <p:spPr>
          <a:xfrm>
            <a:off x="1968815" y="1237645"/>
            <a:ext cx="7592499" cy="5078767"/>
          </a:xfrm>
        </p:spPr>
      </p:pic>
      <p:pic>
        <p:nvPicPr>
          <p:cNvPr id="4" name="Picture 3">
            <a:extLst>
              <a:ext uri="{FF2B5EF4-FFF2-40B4-BE49-F238E27FC236}">
                <a16:creationId xmlns:a16="http://schemas.microsoft.com/office/drawing/2014/main" id="{D29639AF-C900-975C-075A-BBF15C99851B}"/>
              </a:ext>
            </a:extLst>
          </p:cNvPr>
          <p:cNvPicPr>
            <a:picLocks noChangeAspect="1"/>
          </p:cNvPicPr>
          <p:nvPr/>
        </p:nvPicPr>
        <p:blipFill>
          <a:blip r:embed="rId4"/>
          <a:stretch>
            <a:fillRect/>
          </a:stretch>
        </p:blipFill>
        <p:spPr>
          <a:xfrm>
            <a:off x="4034400" y="3030668"/>
            <a:ext cx="4732800" cy="1492720"/>
          </a:xfrm>
          <a:prstGeom prst="rect">
            <a:avLst/>
          </a:prstGeom>
        </p:spPr>
      </p:pic>
    </p:spTree>
    <p:extLst>
      <p:ext uri="{BB962C8B-B14F-4D97-AF65-F5344CB8AC3E}">
        <p14:creationId xmlns:p14="http://schemas.microsoft.com/office/powerpoint/2010/main" val="1877965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BC24-8D47-DB96-EE91-2C21C0BEAF54}"/>
              </a:ext>
            </a:extLst>
          </p:cNvPr>
          <p:cNvSpPr>
            <a:spLocks noGrp="1"/>
          </p:cNvSpPr>
          <p:nvPr>
            <p:ph type="title"/>
          </p:nvPr>
        </p:nvSpPr>
        <p:spPr/>
        <p:txBody>
          <a:bodyPr/>
          <a:lstStyle/>
          <a:p>
            <a:r>
              <a:rPr lang="en-US" dirty="0"/>
              <a:t>2018 Trend</a:t>
            </a:r>
          </a:p>
        </p:txBody>
      </p:sp>
      <p:pic>
        <p:nvPicPr>
          <p:cNvPr id="7" name="Content Placeholder 6">
            <a:extLst>
              <a:ext uri="{FF2B5EF4-FFF2-40B4-BE49-F238E27FC236}">
                <a16:creationId xmlns:a16="http://schemas.microsoft.com/office/drawing/2014/main" id="{99DA9BF3-2815-4573-0E5E-ED151F22218D}"/>
              </a:ext>
            </a:extLst>
          </p:cNvPr>
          <p:cNvPicPr>
            <a:picLocks noGrp="1" noChangeAspect="1"/>
          </p:cNvPicPr>
          <p:nvPr>
            <p:ph idx="1"/>
          </p:nvPr>
        </p:nvPicPr>
        <p:blipFill>
          <a:blip r:embed="rId2"/>
          <a:stretch>
            <a:fillRect/>
          </a:stretch>
        </p:blipFill>
        <p:spPr>
          <a:xfrm>
            <a:off x="1654935" y="1505630"/>
            <a:ext cx="8457893" cy="4683101"/>
          </a:xfrm>
        </p:spPr>
      </p:pic>
    </p:spTree>
    <p:extLst>
      <p:ext uri="{BB962C8B-B14F-4D97-AF65-F5344CB8AC3E}">
        <p14:creationId xmlns:p14="http://schemas.microsoft.com/office/powerpoint/2010/main" val="751595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B7F6-F9FC-4780-E6FC-19C4CE5BA01C}"/>
              </a:ext>
            </a:extLst>
          </p:cNvPr>
          <p:cNvSpPr>
            <a:spLocks noGrp="1"/>
          </p:cNvSpPr>
          <p:nvPr>
            <p:ph type="title"/>
          </p:nvPr>
        </p:nvSpPr>
        <p:spPr/>
        <p:txBody>
          <a:bodyPr/>
          <a:lstStyle/>
          <a:p>
            <a:r>
              <a:rPr lang="en-US" b="1" dirty="0"/>
              <a:t>Additional benefits</a:t>
            </a:r>
          </a:p>
        </p:txBody>
      </p:sp>
      <p:pic>
        <p:nvPicPr>
          <p:cNvPr id="5" name="Content Placeholder 4">
            <a:extLst>
              <a:ext uri="{FF2B5EF4-FFF2-40B4-BE49-F238E27FC236}">
                <a16:creationId xmlns:a16="http://schemas.microsoft.com/office/drawing/2014/main" id="{67A491F0-670F-FF03-D3AC-663B0F372DB6}"/>
              </a:ext>
            </a:extLst>
          </p:cNvPr>
          <p:cNvPicPr>
            <a:picLocks noGrp="1" noChangeAspect="1"/>
          </p:cNvPicPr>
          <p:nvPr>
            <p:ph idx="1"/>
          </p:nvPr>
        </p:nvPicPr>
        <p:blipFill>
          <a:blip r:embed="rId3"/>
          <a:stretch>
            <a:fillRect/>
          </a:stretch>
        </p:blipFill>
        <p:spPr>
          <a:xfrm>
            <a:off x="2224152" y="1907701"/>
            <a:ext cx="7743695" cy="4362820"/>
          </a:xfrm>
        </p:spPr>
      </p:pic>
      <p:pic>
        <p:nvPicPr>
          <p:cNvPr id="4" name="Picture 3">
            <a:extLst>
              <a:ext uri="{FF2B5EF4-FFF2-40B4-BE49-F238E27FC236}">
                <a16:creationId xmlns:a16="http://schemas.microsoft.com/office/drawing/2014/main" id="{C2F42074-7EB1-D55C-FD27-89C5E1D75B0B}"/>
              </a:ext>
            </a:extLst>
          </p:cNvPr>
          <p:cNvPicPr>
            <a:picLocks noChangeAspect="1"/>
          </p:cNvPicPr>
          <p:nvPr/>
        </p:nvPicPr>
        <p:blipFill>
          <a:blip r:embed="rId4"/>
          <a:stretch>
            <a:fillRect/>
          </a:stretch>
        </p:blipFill>
        <p:spPr>
          <a:xfrm>
            <a:off x="7202562" y="365124"/>
            <a:ext cx="4300716" cy="1325563"/>
          </a:xfrm>
          <a:prstGeom prst="rect">
            <a:avLst/>
          </a:prstGeom>
        </p:spPr>
      </p:pic>
    </p:spTree>
    <p:extLst>
      <p:ext uri="{BB962C8B-B14F-4D97-AF65-F5344CB8AC3E}">
        <p14:creationId xmlns:p14="http://schemas.microsoft.com/office/powerpoint/2010/main" val="34960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E74F-AF51-63D4-7BD8-D0D5FCFEFDAF}"/>
              </a:ext>
            </a:extLst>
          </p:cNvPr>
          <p:cNvSpPr>
            <a:spLocks noGrp="1"/>
          </p:cNvSpPr>
          <p:nvPr>
            <p:ph type="title"/>
          </p:nvPr>
        </p:nvSpPr>
        <p:spPr/>
        <p:txBody>
          <a:bodyPr/>
          <a:lstStyle/>
          <a:p>
            <a:r>
              <a:rPr lang="en-US" dirty="0"/>
              <a:t>Bottle neck!! YES we can deal with that </a:t>
            </a:r>
          </a:p>
        </p:txBody>
      </p:sp>
      <p:pic>
        <p:nvPicPr>
          <p:cNvPr id="5" name="Content Placeholder 4">
            <a:extLst>
              <a:ext uri="{FF2B5EF4-FFF2-40B4-BE49-F238E27FC236}">
                <a16:creationId xmlns:a16="http://schemas.microsoft.com/office/drawing/2014/main" id="{60761926-C7A6-E0B0-AE8C-7B4240FCDF54}"/>
              </a:ext>
            </a:extLst>
          </p:cNvPr>
          <p:cNvPicPr>
            <a:picLocks noGrp="1" noChangeAspect="1"/>
          </p:cNvPicPr>
          <p:nvPr>
            <p:ph idx="1"/>
          </p:nvPr>
        </p:nvPicPr>
        <p:blipFill>
          <a:blip r:embed="rId3"/>
          <a:stretch>
            <a:fillRect/>
          </a:stretch>
        </p:blipFill>
        <p:spPr>
          <a:xfrm>
            <a:off x="611660" y="1368281"/>
            <a:ext cx="5187157" cy="1711135"/>
          </a:xfrm>
        </p:spPr>
      </p:pic>
      <p:pic>
        <p:nvPicPr>
          <p:cNvPr id="7" name="Picture 6">
            <a:extLst>
              <a:ext uri="{FF2B5EF4-FFF2-40B4-BE49-F238E27FC236}">
                <a16:creationId xmlns:a16="http://schemas.microsoft.com/office/drawing/2014/main" id="{5FA1FD77-BA71-5A07-7728-15ADF0264A36}"/>
              </a:ext>
            </a:extLst>
          </p:cNvPr>
          <p:cNvPicPr>
            <a:picLocks noChangeAspect="1"/>
          </p:cNvPicPr>
          <p:nvPr/>
        </p:nvPicPr>
        <p:blipFill>
          <a:blip r:embed="rId4"/>
          <a:stretch>
            <a:fillRect/>
          </a:stretch>
        </p:blipFill>
        <p:spPr>
          <a:xfrm>
            <a:off x="5492724" y="2661736"/>
            <a:ext cx="5861076" cy="1529724"/>
          </a:xfrm>
          <a:prstGeom prst="rect">
            <a:avLst/>
          </a:prstGeom>
        </p:spPr>
      </p:pic>
      <p:sp>
        <p:nvSpPr>
          <p:cNvPr id="8" name="TextBox 7">
            <a:extLst>
              <a:ext uri="{FF2B5EF4-FFF2-40B4-BE49-F238E27FC236}">
                <a16:creationId xmlns:a16="http://schemas.microsoft.com/office/drawing/2014/main" id="{00F3B8B0-902F-C12E-08FC-5E1E153C7EE2}"/>
              </a:ext>
            </a:extLst>
          </p:cNvPr>
          <p:cNvSpPr txBox="1"/>
          <p:nvPr/>
        </p:nvSpPr>
        <p:spPr>
          <a:xfrm>
            <a:off x="5798817" y="2015720"/>
            <a:ext cx="864339" cy="369332"/>
          </a:xfrm>
          <a:prstGeom prst="rect">
            <a:avLst/>
          </a:prstGeom>
          <a:noFill/>
        </p:spPr>
        <p:txBody>
          <a:bodyPr wrap="none" rtlCol="0">
            <a:spAutoFit/>
          </a:bodyPr>
          <a:lstStyle/>
          <a:p>
            <a:r>
              <a:rPr lang="en-US" b="1" dirty="0"/>
              <a:t>WRITE </a:t>
            </a:r>
          </a:p>
        </p:txBody>
      </p:sp>
      <p:sp>
        <p:nvSpPr>
          <p:cNvPr id="9" name="TextBox 8">
            <a:extLst>
              <a:ext uri="{FF2B5EF4-FFF2-40B4-BE49-F238E27FC236}">
                <a16:creationId xmlns:a16="http://schemas.microsoft.com/office/drawing/2014/main" id="{2CCCA5FB-7FE1-F829-BCD0-631BE7D1DEBF}"/>
              </a:ext>
            </a:extLst>
          </p:cNvPr>
          <p:cNvSpPr txBox="1"/>
          <p:nvPr/>
        </p:nvSpPr>
        <p:spPr>
          <a:xfrm>
            <a:off x="4574778" y="3393044"/>
            <a:ext cx="1122808" cy="369332"/>
          </a:xfrm>
          <a:prstGeom prst="rect">
            <a:avLst/>
          </a:prstGeom>
          <a:noFill/>
        </p:spPr>
        <p:txBody>
          <a:bodyPr wrap="none" rtlCol="0">
            <a:spAutoFit/>
          </a:bodyPr>
          <a:lstStyle/>
          <a:p>
            <a:r>
              <a:rPr lang="en-US" b="1" dirty="0"/>
              <a:t>READING </a:t>
            </a:r>
          </a:p>
        </p:txBody>
      </p:sp>
      <p:pic>
        <p:nvPicPr>
          <p:cNvPr id="11" name="Picture 10">
            <a:extLst>
              <a:ext uri="{FF2B5EF4-FFF2-40B4-BE49-F238E27FC236}">
                <a16:creationId xmlns:a16="http://schemas.microsoft.com/office/drawing/2014/main" id="{6E678611-53E9-0A44-2746-DB46A95C8018}"/>
              </a:ext>
            </a:extLst>
          </p:cNvPr>
          <p:cNvPicPr>
            <a:picLocks noChangeAspect="1"/>
          </p:cNvPicPr>
          <p:nvPr/>
        </p:nvPicPr>
        <p:blipFill>
          <a:blip r:embed="rId5"/>
          <a:stretch>
            <a:fillRect/>
          </a:stretch>
        </p:blipFill>
        <p:spPr>
          <a:xfrm>
            <a:off x="924799" y="4392763"/>
            <a:ext cx="5738357" cy="1874682"/>
          </a:xfrm>
          <a:prstGeom prst="rect">
            <a:avLst/>
          </a:prstGeom>
        </p:spPr>
      </p:pic>
      <p:sp>
        <p:nvSpPr>
          <p:cNvPr id="12" name="TextBox 11">
            <a:extLst>
              <a:ext uri="{FF2B5EF4-FFF2-40B4-BE49-F238E27FC236}">
                <a16:creationId xmlns:a16="http://schemas.microsoft.com/office/drawing/2014/main" id="{EB7E4FA5-639B-EA65-45C8-A4135F695F49}"/>
              </a:ext>
            </a:extLst>
          </p:cNvPr>
          <p:cNvSpPr txBox="1"/>
          <p:nvPr/>
        </p:nvSpPr>
        <p:spPr>
          <a:xfrm>
            <a:off x="6513466" y="5162508"/>
            <a:ext cx="2154284" cy="369332"/>
          </a:xfrm>
          <a:prstGeom prst="rect">
            <a:avLst/>
          </a:prstGeom>
          <a:noFill/>
        </p:spPr>
        <p:txBody>
          <a:bodyPr wrap="square" rtlCol="0">
            <a:spAutoFit/>
          </a:bodyPr>
          <a:lstStyle/>
          <a:p>
            <a:r>
              <a:rPr lang="en-US" b="1" dirty="0"/>
              <a:t>Need more reader</a:t>
            </a:r>
          </a:p>
        </p:txBody>
      </p:sp>
    </p:spTree>
    <p:extLst>
      <p:ext uri="{BB962C8B-B14F-4D97-AF65-F5344CB8AC3E}">
        <p14:creationId xmlns:p14="http://schemas.microsoft.com/office/powerpoint/2010/main" val="67888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8C7F-4645-FF5B-15E2-9A54E17054A7}"/>
              </a:ext>
            </a:extLst>
          </p:cNvPr>
          <p:cNvSpPr>
            <a:spLocks noGrp="1"/>
          </p:cNvSpPr>
          <p:nvPr>
            <p:ph type="title"/>
          </p:nvPr>
        </p:nvSpPr>
        <p:spPr/>
        <p:txBody>
          <a:bodyPr/>
          <a:lstStyle/>
          <a:p>
            <a:r>
              <a:rPr lang="en-US" dirty="0"/>
              <a:t>Bottle neck!! YES we can deal with that </a:t>
            </a:r>
          </a:p>
        </p:txBody>
      </p:sp>
      <p:pic>
        <p:nvPicPr>
          <p:cNvPr id="5" name="Content Placeholder 4">
            <a:extLst>
              <a:ext uri="{FF2B5EF4-FFF2-40B4-BE49-F238E27FC236}">
                <a16:creationId xmlns:a16="http://schemas.microsoft.com/office/drawing/2014/main" id="{30DD1211-12C6-E87D-6717-6006B124EA3C}"/>
              </a:ext>
            </a:extLst>
          </p:cNvPr>
          <p:cNvPicPr>
            <a:picLocks noGrp="1" noChangeAspect="1"/>
          </p:cNvPicPr>
          <p:nvPr>
            <p:ph idx="1"/>
          </p:nvPr>
        </p:nvPicPr>
        <p:blipFill>
          <a:blip r:embed="rId3"/>
          <a:stretch>
            <a:fillRect/>
          </a:stretch>
        </p:blipFill>
        <p:spPr>
          <a:xfrm>
            <a:off x="1188383" y="1321136"/>
            <a:ext cx="8890594" cy="5171740"/>
          </a:xfrm>
        </p:spPr>
      </p:pic>
    </p:spTree>
    <p:extLst>
      <p:ext uri="{BB962C8B-B14F-4D97-AF65-F5344CB8AC3E}">
        <p14:creationId xmlns:p14="http://schemas.microsoft.com/office/powerpoint/2010/main" val="4265672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DBD75-6EAC-09CD-26CA-03B25C003D1A}"/>
              </a:ext>
            </a:extLst>
          </p:cNvPr>
          <p:cNvSpPr>
            <a:spLocks noGrp="1"/>
          </p:cNvSpPr>
          <p:nvPr>
            <p:ph type="title"/>
          </p:nvPr>
        </p:nvSpPr>
        <p:spPr/>
        <p:txBody>
          <a:bodyPr/>
          <a:lstStyle/>
          <a:p>
            <a:r>
              <a:rPr lang="en-US" dirty="0"/>
              <a:t>Fault tolerance and resiliency </a:t>
            </a:r>
          </a:p>
        </p:txBody>
      </p:sp>
      <p:sp>
        <p:nvSpPr>
          <p:cNvPr id="3" name="Content Placeholder 2">
            <a:extLst>
              <a:ext uri="{FF2B5EF4-FFF2-40B4-BE49-F238E27FC236}">
                <a16:creationId xmlns:a16="http://schemas.microsoft.com/office/drawing/2014/main" id="{970D6920-4778-42AB-A1FA-242AF162BE05}"/>
              </a:ext>
            </a:extLst>
          </p:cNvPr>
          <p:cNvSpPr>
            <a:spLocks noGrp="1"/>
          </p:cNvSpPr>
          <p:nvPr>
            <p:ph idx="1"/>
          </p:nvPr>
        </p:nvSpPr>
        <p:spPr/>
        <p:txBody>
          <a:bodyPr/>
          <a:lstStyle/>
          <a:p>
            <a:pPr marL="0" marR="0" indent="0">
              <a:spcBef>
                <a:spcPts val="0"/>
              </a:spcBef>
              <a:spcAft>
                <a:spcPts val="0"/>
              </a:spcAft>
              <a:buNone/>
            </a:pPr>
            <a:r>
              <a:rPr lang="en-US" sz="1800" dirty="0">
                <a:effectLst/>
                <a:latin typeface="Segoe UI Light" panose="020B0502040204020203" pitchFamily="34" charset="0"/>
              </a:rPr>
              <a:t>In a traditional monolithic system, the controller which handles this logic might look something like this pseudocode</a:t>
            </a:r>
          </a:p>
          <a:p>
            <a:pPr marL="0" marR="0" indent="0">
              <a:spcBef>
                <a:spcPts val="0"/>
              </a:spcBef>
              <a:spcAft>
                <a:spcPts val="0"/>
              </a:spcAft>
              <a:buNone/>
            </a:pPr>
            <a:endParaRPr lang="en-US" sz="1800" dirty="0">
              <a:effectLst/>
              <a:latin typeface="Segoe UI Light" panose="020B0502040204020203" pitchFamily="34" charset="0"/>
            </a:endParaRPr>
          </a:p>
          <a:p>
            <a:pPr marL="0" indent="0">
              <a:buNone/>
            </a:pPr>
            <a:endParaRPr lang="en-US" dirty="0"/>
          </a:p>
          <a:p>
            <a:pPr marL="0" indent="0">
              <a:buNone/>
            </a:pPr>
            <a:endParaRPr lang="en-US" dirty="0"/>
          </a:p>
          <a:p>
            <a:pPr marL="0" indent="0">
              <a:buNone/>
            </a:pPr>
            <a:r>
              <a:rPr lang="en-US" sz="1800" dirty="0">
                <a:effectLst/>
                <a:latin typeface="Segoe UI Light" panose="020B0502040204020203" pitchFamily="34" charset="0"/>
              </a:rPr>
              <a:t>The above logic will work 99% of the time. But every now and then the </a:t>
            </a:r>
            <a:r>
              <a:rPr lang="en-US" sz="1800" b="1" dirty="0" err="1">
                <a:solidFill>
                  <a:srgbClr val="444444"/>
                </a:solidFill>
                <a:effectLst/>
                <a:latin typeface="Courier"/>
              </a:rPr>
              <a:t>MailService</a:t>
            </a:r>
            <a:r>
              <a:rPr lang="en-US" sz="1800" dirty="0">
                <a:effectLst/>
                <a:latin typeface="Segoe UI Light" panose="020B0502040204020203" pitchFamily="34" charset="0"/>
              </a:rPr>
              <a:t> will go offline. The new account will be created but the user will not receive their activation email. The user cannot activate their account</a:t>
            </a:r>
            <a:endParaRPr lang="en-US" dirty="0"/>
          </a:p>
        </p:txBody>
      </p:sp>
      <p:pic>
        <p:nvPicPr>
          <p:cNvPr id="5" name="Picture 4">
            <a:extLst>
              <a:ext uri="{FF2B5EF4-FFF2-40B4-BE49-F238E27FC236}">
                <a16:creationId xmlns:a16="http://schemas.microsoft.com/office/drawing/2014/main" id="{4F28D850-1BAF-E083-47D0-7D04A4AD1C17}"/>
              </a:ext>
            </a:extLst>
          </p:cNvPr>
          <p:cNvPicPr>
            <a:picLocks noChangeAspect="1"/>
          </p:cNvPicPr>
          <p:nvPr/>
        </p:nvPicPr>
        <p:blipFill>
          <a:blip r:embed="rId3"/>
          <a:stretch>
            <a:fillRect/>
          </a:stretch>
        </p:blipFill>
        <p:spPr>
          <a:xfrm>
            <a:off x="838200" y="2343081"/>
            <a:ext cx="5791571" cy="1085919"/>
          </a:xfrm>
          <a:prstGeom prst="rect">
            <a:avLst/>
          </a:prstGeom>
        </p:spPr>
      </p:pic>
      <p:pic>
        <p:nvPicPr>
          <p:cNvPr id="7" name="Picture 6">
            <a:extLst>
              <a:ext uri="{FF2B5EF4-FFF2-40B4-BE49-F238E27FC236}">
                <a16:creationId xmlns:a16="http://schemas.microsoft.com/office/drawing/2014/main" id="{A5464B74-710C-902B-7F9A-CD7B29556E5C}"/>
              </a:ext>
            </a:extLst>
          </p:cNvPr>
          <p:cNvPicPr>
            <a:picLocks noChangeAspect="1"/>
          </p:cNvPicPr>
          <p:nvPr/>
        </p:nvPicPr>
        <p:blipFill>
          <a:blip r:embed="rId4"/>
          <a:stretch>
            <a:fillRect/>
          </a:stretch>
        </p:blipFill>
        <p:spPr>
          <a:xfrm>
            <a:off x="8090380" y="4330528"/>
            <a:ext cx="3574090" cy="1981372"/>
          </a:xfrm>
          <a:prstGeom prst="rect">
            <a:avLst/>
          </a:prstGeom>
        </p:spPr>
      </p:pic>
    </p:spTree>
    <p:extLst>
      <p:ext uri="{BB962C8B-B14F-4D97-AF65-F5344CB8AC3E}">
        <p14:creationId xmlns:p14="http://schemas.microsoft.com/office/powerpoint/2010/main" val="318533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6A8E-E350-4E68-2874-02FE7FDA5A85}"/>
              </a:ext>
            </a:extLst>
          </p:cNvPr>
          <p:cNvSpPr>
            <a:spLocks noGrp="1"/>
          </p:cNvSpPr>
          <p:nvPr>
            <p:ph type="title"/>
          </p:nvPr>
        </p:nvSpPr>
        <p:spPr/>
        <p:txBody>
          <a:bodyPr/>
          <a:lstStyle/>
          <a:p>
            <a:r>
              <a:rPr lang="en-US" dirty="0"/>
              <a:t>Defense in depth strategies</a:t>
            </a:r>
          </a:p>
        </p:txBody>
      </p:sp>
      <p:sp>
        <p:nvSpPr>
          <p:cNvPr id="3" name="Content Placeholder 2">
            <a:extLst>
              <a:ext uri="{FF2B5EF4-FFF2-40B4-BE49-F238E27FC236}">
                <a16:creationId xmlns:a16="http://schemas.microsoft.com/office/drawing/2014/main" id="{D85B1506-ECDC-0F00-AD07-FD62E30F17D7}"/>
              </a:ext>
            </a:extLst>
          </p:cNvPr>
          <p:cNvSpPr>
            <a:spLocks noGrp="1"/>
          </p:cNvSpPr>
          <p:nvPr>
            <p:ph idx="1"/>
          </p:nvPr>
        </p:nvSpPr>
        <p:spPr/>
        <p:txBody>
          <a:bodyPr/>
          <a:lstStyle/>
          <a:p>
            <a:pPr marL="0" indent="0">
              <a:buNone/>
            </a:pPr>
            <a:r>
              <a:rPr lang="en-US" sz="1800" dirty="0">
                <a:effectLst/>
                <a:latin typeface="Segoe UI Light" panose="020B0502040204020203" pitchFamily="34" charset="0"/>
              </a:rPr>
              <a:t>The first layer of defense is designing for availability, and the second layer is designing for recovery.</a:t>
            </a:r>
          </a:p>
          <a:p>
            <a:pPr marL="0" indent="0">
              <a:buNone/>
            </a:pPr>
            <a:r>
              <a:rPr lang="en-US" sz="1800" dirty="0">
                <a:latin typeface="Segoe UI Light" panose="020B0502040204020203" pitchFamily="34" charset="0"/>
              </a:rPr>
              <a:t>T</a:t>
            </a:r>
            <a:r>
              <a:rPr lang="en-US" sz="1800" dirty="0">
                <a:effectLst/>
                <a:latin typeface="Segoe UI Light" panose="020B0502040204020203" pitchFamily="34" charset="0"/>
              </a:rPr>
              <a:t>he second layer is designing for recovery.</a:t>
            </a:r>
          </a:p>
          <a:p>
            <a:pPr marL="0" indent="0">
              <a:buNone/>
            </a:pPr>
            <a:endParaRPr lang="en-US" dirty="0"/>
          </a:p>
        </p:txBody>
      </p:sp>
      <p:pic>
        <p:nvPicPr>
          <p:cNvPr id="5" name="Picture 4">
            <a:extLst>
              <a:ext uri="{FF2B5EF4-FFF2-40B4-BE49-F238E27FC236}">
                <a16:creationId xmlns:a16="http://schemas.microsoft.com/office/drawing/2014/main" id="{9EBB4F66-06D0-CD96-F5FA-F14BA72E2B1D}"/>
              </a:ext>
            </a:extLst>
          </p:cNvPr>
          <p:cNvPicPr>
            <a:picLocks noChangeAspect="1"/>
          </p:cNvPicPr>
          <p:nvPr/>
        </p:nvPicPr>
        <p:blipFill>
          <a:blip r:embed="rId3"/>
          <a:stretch>
            <a:fillRect/>
          </a:stretch>
        </p:blipFill>
        <p:spPr>
          <a:xfrm>
            <a:off x="683245" y="2580202"/>
            <a:ext cx="5306789" cy="1173518"/>
          </a:xfrm>
          <a:prstGeom prst="rect">
            <a:avLst/>
          </a:prstGeom>
        </p:spPr>
      </p:pic>
      <p:pic>
        <p:nvPicPr>
          <p:cNvPr id="6" name="Picture 5">
            <a:extLst>
              <a:ext uri="{FF2B5EF4-FFF2-40B4-BE49-F238E27FC236}">
                <a16:creationId xmlns:a16="http://schemas.microsoft.com/office/drawing/2014/main" id="{58FF7D81-25F6-CD7F-73F2-9409DC66CA3D}"/>
              </a:ext>
            </a:extLst>
          </p:cNvPr>
          <p:cNvPicPr>
            <a:picLocks noChangeAspect="1"/>
          </p:cNvPicPr>
          <p:nvPr/>
        </p:nvPicPr>
        <p:blipFill>
          <a:blip r:embed="rId4"/>
          <a:stretch>
            <a:fillRect/>
          </a:stretch>
        </p:blipFill>
        <p:spPr>
          <a:xfrm>
            <a:off x="2480626" y="4032913"/>
            <a:ext cx="7670908" cy="2054283"/>
          </a:xfrm>
          <a:prstGeom prst="rect">
            <a:avLst/>
          </a:prstGeom>
        </p:spPr>
      </p:pic>
    </p:spTree>
    <p:extLst>
      <p:ext uri="{BB962C8B-B14F-4D97-AF65-F5344CB8AC3E}">
        <p14:creationId xmlns:p14="http://schemas.microsoft.com/office/powerpoint/2010/main" val="820551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DD4D-5698-E7CE-A344-07F4440EEC8D}"/>
              </a:ext>
            </a:extLst>
          </p:cNvPr>
          <p:cNvSpPr>
            <a:spLocks noGrp="1"/>
          </p:cNvSpPr>
          <p:nvPr>
            <p:ph type="title"/>
          </p:nvPr>
        </p:nvSpPr>
        <p:spPr/>
        <p:txBody>
          <a:bodyPr/>
          <a:lstStyle/>
          <a:p>
            <a:r>
              <a:rPr lang="en-US" b="1" dirty="0"/>
              <a:t>End normalization debate</a:t>
            </a:r>
          </a:p>
        </p:txBody>
      </p:sp>
      <p:pic>
        <p:nvPicPr>
          <p:cNvPr id="4098" name="Picture 2" descr="▷ What is the Best Beard and Mustache Growth Balm 2020? | Fearless for Men">
            <a:extLst>
              <a:ext uri="{FF2B5EF4-FFF2-40B4-BE49-F238E27FC236}">
                <a16:creationId xmlns:a16="http://schemas.microsoft.com/office/drawing/2014/main" id="{643C61D2-3F07-EDB8-940B-06C18C8A1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39" y="1603006"/>
            <a:ext cx="6172587" cy="466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515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0DF7-635D-19CF-8C32-93EEC8AEA2C9}"/>
              </a:ext>
            </a:extLst>
          </p:cNvPr>
          <p:cNvSpPr>
            <a:spLocks noGrp="1"/>
          </p:cNvSpPr>
          <p:nvPr>
            <p:ph type="title"/>
          </p:nvPr>
        </p:nvSpPr>
        <p:spPr/>
        <p:txBody>
          <a:bodyPr/>
          <a:lstStyle/>
          <a:p>
            <a:r>
              <a:rPr lang="en-US" b="1" dirty="0"/>
              <a:t>Prevent Super user attack	</a:t>
            </a:r>
          </a:p>
        </p:txBody>
      </p:sp>
      <p:pic>
        <p:nvPicPr>
          <p:cNvPr id="3076" name="Picture 4" descr="Hacker Gif - IceGif">
            <a:extLst>
              <a:ext uri="{FF2B5EF4-FFF2-40B4-BE49-F238E27FC236}">
                <a16:creationId xmlns:a16="http://schemas.microsoft.com/office/drawing/2014/main" id="{F91D3FC7-3B86-B906-A6A8-BDEA91ACB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656" y="1690688"/>
            <a:ext cx="8112691" cy="456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13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25B7-C1D6-2723-945E-D5EC33CDB15A}"/>
              </a:ext>
            </a:extLst>
          </p:cNvPr>
          <p:cNvSpPr>
            <a:spLocks noGrp="1"/>
          </p:cNvSpPr>
          <p:nvPr>
            <p:ph type="title"/>
          </p:nvPr>
        </p:nvSpPr>
        <p:spPr/>
        <p:txBody>
          <a:bodyPr/>
          <a:lstStyle/>
          <a:p>
            <a:r>
              <a:rPr lang="en-US" dirty="0"/>
              <a:t>Better business Agility	</a:t>
            </a:r>
          </a:p>
        </p:txBody>
      </p:sp>
      <p:pic>
        <p:nvPicPr>
          <p:cNvPr id="5" name="Content Placeholder 4">
            <a:extLst>
              <a:ext uri="{FF2B5EF4-FFF2-40B4-BE49-F238E27FC236}">
                <a16:creationId xmlns:a16="http://schemas.microsoft.com/office/drawing/2014/main" id="{D09B367B-6DB9-F0C1-CF7D-25D49A6963D2}"/>
              </a:ext>
            </a:extLst>
          </p:cNvPr>
          <p:cNvPicPr>
            <a:picLocks noGrp="1" noChangeAspect="1"/>
          </p:cNvPicPr>
          <p:nvPr>
            <p:ph idx="1"/>
          </p:nvPr>
        </p:nvPicPr>
        <p:blipFill>
          <a:blip r:embed="rId3"/>
          <a:stretch>
            <a:fillRect/>
          </a:stretch>
        </p:blipFill>
        <p:spPr>
          <a:xfrm>
            <a:off x="1356870" y="1308895"/>
            <a:ext cx="9478259" cy="3066904"/>
          </a:xfrm>
        </p:spPr>
      </p:pic>
      <p:pic>
        <p:nvPicPr>
          <p:cNvPr id="4" name="Picture 3">
            <a:extLst>
              <a:ext uri="{FF2B5EF4-FFF2-40B4-BE49-F238E27FC236}">
                <a16:creationId xmlns:a16="http://schemas.microsoft.com/office/drawing/2014/main" id="{883FE131-8EAB-3A1C-1D9E-DE3DEB0D4DEE}"/>
              </a:ext>
            </a:extLst>
          </p:cNvPr>
          <p:cNvPicPr>
            <a:picLocks noChangeAspect="1"/>
          </p:cNvPicPr>
          <p:nvPr/>
        </p:nvPicPr>
        <p:blipFill>
          <a:blip r:embed="rId4"/>
          <a:stretch>
            <a:fillRect/>
          </a:stretch>
        </p:blipFill>
        <p:spPr>
          <a:xfrm>
            <a:off x="3588801" y="4375799"/>
            <a:ext cx="5014395" cy="2339543"/>
          </a:xfrm>
          <a:prstGeom prst="rect">
            <a:avLst/>
          </a:prstGeom>
        </p:spPr>
      </p:pic>
    </p:spTree>
    <p:extLst>
      <p:ext uri="{BB962C8B-B14F-4D97-AF65-F5344CB8AC3E}">
        <p14:creationId xmlns:p14="http://schemas.microsoft.com/office/powerpoint/2010/main" val="303875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3978-EFA6-1DE5-4A6A-9A65246FB0C2}"/>
              </a:ext>
            </a:extLst>
          </p:cNvPr>
          <p:cNvSpPr>
            <a:spLocks noGrp="1"/>
          </p:cNvSpPr>
          <p:nvPr>
            <p:ph type="title"/>
          </p:nvPr>
        </p:nvSpPr>
        <p:spPr/>
        <p:txBody>
          <a:bodyPr/>
          <a:lstStyle/>
          <a:p>
            <a:r>
              <a:rPr lang="en-US" dirty="0"/>
              <a:t>Retrieving the State </a:t>
            </a:r>
          </a:p>
        </p:txBody>
      </p:sp>
      <p:pic>
        <p:nvPicPr>
          <p:cNvPr id="5" name="Content Placeholder 4">
            <a:extLst>
              <a:ext uri="{FF2B5EF4-FFF2-40B4-BE49-F238E27FC236}">
                <a16:creationId xmlns:a16="http://schemas.microsoft.com/office/drawing/2014/main" id="{5A99A4A3-1063-B6A2-D1DF-08CCCEBA4C5F}"/>
              </a:ext>
            </a:extLst>
          </p:cNvPr>
          <p:cNvPicPr>
            <a:picLocks noGrp="1" noChangeAspect="1"/>
          </p:cNvPicPr>
          <p:nvPr>
            <p:ph idx="1"/>
          </p:nvPr>
        </p:nvPicPr>
        <p:blipFill rotWithShape="1">
          <a:blip r:embed="rId2"/>
          <a:srcRect t="1988"/>
          <a:stretch/>
        </p:blipFill>
        <p:spPr>
          <a:xfrm>
            <a:off x="1716811" y="1273587"/>
            <a:ext cx="8040963" cy="5512873"/>
          </a:xfrm>
        </p:spPr>
      </p:pic>
    </p:spTree>
    <p:extLst>
      <p:ext uri="{BB962C8B-B14F-4D97-AF65-F5344CB8AC3E}">
        <p14:creationId xmlns:p14="http://schemas.microsoft.com/office/powerpoint/2010/main" val="975064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8208-B5B0-7A80-0389-3342F6B57B43}"/>
              </a:ext>
            </a:extLst>
          </p:cNvPr>
          <p:cNvSpPr>
            <a:spLocks noGrp="1"/>
          </p:cNvSpPr>
          <p:nvPr>
            <p:ph type="title"/>
          </p:nvPr>
        </p:nvSpPr>
        <p:spPr/>
        <p:txBody>
          <a:bodyPr/>
          <a:lstStyle/>
          <a:p>
            <a:r>
              <a:rPr lang="en-US" dirty="0"/>
              <a:t>Querying (searching) the state</a:t>
            </a:r>
          </a:p>
        </p:txBody>
      </p:sp>
      <p:pic>
        <p:nvPicPr>
          <p:cNvPr id="5" name="Content Placeholder 4">
            <a:extLst>
              <a:ext uri="{FF2B5EF4-FFF2-40B4-BE49-F238E27FC236}">
                <a16:creationId xmlns:a16="http://schemas.microsoft.com/office/drawing/2014/main" id="{05B899B7-BAC3-9D01-565C-9F19350F564F}"/>
              </a:ext>
            </a:extLst>
          </p:cNvPr>
          <p:cNvPicPr>
            <a:picLocks noGrp="1" noChangeAspect="1"/>
          </p:cNvPicPr>
          <p:nvPr>
            <p:ph idx="1"/>
          </p:nvPr>
        </p:nvPicPr>
        <p:blipFill>
          <a:blip r:embed="rId2"/>
          <a:stretch>
            <a:fillRect/>
          </a:stretch>
        </p:blipFill>
        <p:spPr>
          <a:xfrm>
            <a:off x="2235200" y="1599580"/>
            <a:ext cx="7810674" cy="4916961"/>
          </a:xfrm>
        </p:spPr>
      </p:pic>
    </p:spTree>
    <p:extLst>
      <p:ext uri="{BB962C8B-B14F-4D97-AF65-F5344CB8AC3E}">
        <p14:creationId xmlns:p14="http://schemas.microsoft.com/office/powerpoint/2010/main" val="158479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8E1F-C7AE-E9A7-B2C8-3CD040F79A35}"/>
              </a:ext>
            </a:extLst>
          </p:cNvPr>
          <p:cNvSpPr>
            <a:spLocks noGrp="1"/>
          </p:cNvSpPr>
          <p:nvPr>
            <p:ph type="title"/>
          </p:nvPr>
        </p:nvSpPr>
        <p:spPr/>
        <p:txBody>
          <a:bodyPr/>
          <a:lstStyle/>
          <a:p>
            <a:r>
              <a:rPr lang="en-US" dirty="0"/>
              <a:t>2022, now</a:t>
            </a:r>
          </a:p>
        </p:txBody>
      </p:sp>
      <p:pic>
        <p:nvPicPr>
          <p:cNvPr id="4098" name="Picture 2">
            <a:extLst>
              <a:ext uri="{FF2B5EF4-FFF2-40B4-BE49-F238E27FC236}">
                <a16:creationId xmlns:a16="http://schemas.microsoft.com/office/drawing/2014/main" id="{DB6BB6F6-BFF1-A3D1-C017-4A41AAC1626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1420" y="1401282"/>
            <a:ext cx="9729159" cy="509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93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9BEB-A03E-FF2A-29AB-471C676B4853}"/>
              </a:ext>
            </a:extLst>
          </p:cNvPr>
          <p:cNvSpPr>
            <a:spLocks noGrp="1"/>
          </p:cNvSpPr>
          <p:nvPr>
            <p:ph type="title"/>
          </p:nvPr>
        </p:nvSpPr>
        <p:spPr/>
        <p:txBody>
          <a:bodyPr/>
          <a:lstStyle/>
          <a:p>
            <a:r>
              <a:rPr lang="en-US" dirty="0"/>
              <a:t>Old school way</a:t>
            </a:r>
          </a:p>
        </p:txBody>
      </p:sp>
      <p:pic>
        <p:nvPicPr>
          <p:cNvPr id="5" name="Content Placeholder 4">
            <a:extLst>
              <a:ext uri="{FF2B5EF4-FFF2-40B4-BE49-F238E27FC236}">
                <a16:creationId xmlns:a16="http://schemas.microsoft.com/office/drawing/2014/main" id="{8286B54F-5BB7-0763-B2B5-9B5DB5E232EF}"/>
              </a:ext>
            </a:extLst>
          </p:cNvPr>
          <p:cNvPicPr>
            <a:picLocks noGrp="1" noChangeAspect="1"/>
          </p:cNvPicPr>
          <p:nvPr>
            <p:ph idx="1"/>
          </p:nvPr>
        </p:nvPicPr>
        <p:blipFill rotWithShape="1">
          <a:blip r:embed="rId3"/>
          <a:srcRect b="1570"/>
          <a:stretch/>
        </p:blipFill>
        <p:spPr>
          <a:xfrm>
            <a:off x="104571" y="1690688"/>
            <a:ext cx="7042363" cy="4484644"/>
          </a:xfrm>
        </p:spPr>
      </p:pic>
      <p:pic>
        <p:nvPicPr>
          <p:cNvPr id="5122" name="Picture 2" descr="OLTP vs OLAP: main differences">
            <a:extLst>
              <a:ext uri="{FF2B5EF4-FFF2-40B4-BE49-F238E27FC236}">
                <a16:creationId xmlns:a16="http://schemas.microsoft.com/office/drawing/2014/main" id="{D846B9F2-7105-EC11-AB79-C957580F8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678" y="1997741"/>
            <a:ext cx="5925322" cy="351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311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1C37-07BF-7133-E511-6919C2B8C171}"/>
              </a:ext>
            </a:extLst>
          </p:cNvPr>
          <p:cNvSpPr>
            <a:spLocks noGrp="1"/>
          </p:cNvSpPr>
          <p:nvPr>
            <p:ph type="title"/>
          </p:nvPr>
        </p:nvSpPr>
        <p:spPr/>
        <p:txBody>
          <a:bodyPr/>
          <a:lstStyle/>
          <a:p>
            <a:r>
              <a:rPr lang="en-US" dirty="0"/>
              <a:t>CQRS</a:t>
            </a:r>
          </a:p>
        </p:txBody>
      </p:sp>
      <p:pic>
        <p:nvPicPr>
          <p:cNvPr id="5" name="Content Placeholder 4">
            <a:extLst>
              <a:ext uri="{FF2B5EF4-FFF2-40B4-BE49-F238E27FC236}">
                <a16:creationId xmlns:a16="http://schemas.microsoft.com/office/drawing/2014/main" id="{2EAC63D6-4E10-58C2-B102-504FF96064FD}"/>
              </a:ext>
            </a:extLst>
          </p:cNvPr>
          <p:cNvPicPr>
            <a:picLocks noGrp="1" noChangeAspect="1"/>
          </p:cNvPicPr>
          <p:nvPr>
            <p:ph idx="1"/>
          </p:nvPr>
        </p:nvPicPr>
        <p:blipFill>
          <a:blip r:embed="rId2"/>
          <a:stretch>
            <a:fillRect/>
          </a:stretch>
        </p:blipFill>
        <p:spPr>
          <a:xfrm>
            <a:off x="2048288" y="1438603"/>
            <a:ext cx="7847552" cy="4839130"/>
          </a:xfrm>
        </p:spPr>
      </p:pic>
    </p:spTree>
    <p:extLst>
      <p:ext uri="{BB962C8B-B14F-4D97-AF65-F5344CB8AC3E}">
        <p14:creationId xmlns:p14="http://schemas.microsoft.com/office/powerpoint/2010/main" val="2483033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33A4-41D1-C178-DABF-316DEEBC8E17}"/>
              </a:ext>
            </a:extLst>
          </p:cNvPr>
          <p:cNvSpPr>
            <a:spLocks noGrp="1"/>
          </p:cNvSpPr>
          <p:nvPr>
            <p:ph type="title"/>
          </p:nvPr>
        </p:nvSpPr>
        <p:spPr/>
        <p:txBody>
          <a:bodyPr/>
          <a:lstStyle/>
          <a:p>
            <a:r>
              <a:rPr lang="en-US" dirty="0"/>
              <a:t>CQRS and event sourcing</a:t>
            </a:r>
          </a:p>
        </p:txBody>
      </p:sp>
      <p:pic>
        <p:nvPicPr>
          <p:cNvPr id="5" name="Content Placeholder 4">
            <a:extLst>
              <a:ext uri="{FF2B5EF4-FFF2-40B4-BE49-F238E27FC236}">
                <a16:creationId xmlns:a16="http://schemas.microsoft.com/office/drawing/2014/main" id="{FBE7E588-F503-48C9-A752-F17D5507F8F1}"/>
              </a:ext>
            </a:extLst>
          </p:cNvPr>
          <p:cNvPicPr>
            <a:picLocks noGrp="1" noChangeAspect="1"/>
          </p:cNvPicPr>
          <p:nvPr>
            <p:ph idx="1"/>
          </p:nvPr>
        </p:nvPicPr>
        <p:blipFill>
          <a:blip r:embed="rId2"/>
          <a:stretch>
            <a:fillRect/>
          </a:stretch>
        </p:blipFill>
        <p:spPr>
          <a:xfrm>
            <a:off x="1724452" y="1370981"/>
            <a:ext cx="8252668" cy="5121894"/>
          </a:xfrm>
        </p:spPr>
      </p:pic>
    </p:spTree>
    <p:extLst>
      <p:ext uri="{BB962C8B-B14F-4D97-AF65-F5344CB8AC3E}">
        <p14:creationId xmlns:p14="http://schemas.microsoft.com/office/powerpoint/2010/main" val="543950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54F3-BCC5-0066-A4B6-639CAF9A11AC}"/>
              </a:ext>
            </a:extLst>
          </p:cNvPr>
          <p:cNvSpPr>
            <a:spLocks noGrp="1"/>
          </p:cNvSpPr>
          <p:nvPr>
            <p:ph type="title"/>
          </p:nvPr>
        </p:nvSpPr>
        <p:spPr/>
        <p:txBody>
          <a:bodyPr/>
          <a:lstStyle/>
          <a:p>
            <a:r>
              <a:rPr lang="en-US" dirty="0"/>
              <a:t>Materialized Views of current state</a:t>
            </a:r>
          </a:p>
        </p:txBody>
      </p:sp>
      <p:pic>
        <p:nvPicPr>
          <p:cNvPr id="5" name="Content Placeholder 4">
            <a:extLst>
              <a:ext uri="{FF2B5EF4-FFF2-40B4-BE49-F238E27FC236}">
                <a16:creationId xmlns:a16="http://schemas.microsoft.com/office/drawing/2014/main" id="{1E888BA0-0BFB-4473-6FB6-9FD097DAF422}"/>
              </a:ext>
            </a:extLst>
          </p:cNvPr>
          <p:cNvPicPr>
            <a:picLocks noGrp="1" noChangeAspect="1"/>
          </p:cNvPicPr>
          <p:nvPr>
            <p:ph idx="1"/>
          </p:nvPr>
        </p:nvPicPr>
        <p:blipFill rotWithShape="1">
          <a:blip r:embed="rId3"/>
          <a:srcRect b="1307"/>
          <a:stretch/>
        </p:blipFill>
        <p:spPr>
          <a:xfrm>
            <a:off x="5726688" y="2737435"/>
            <a:ext cx="5939933" cy="3635680"/>
          </a:xfrm>
        </p:spPr>
      </p:pic>
      <p:pic>
        <p:nvPicPr>
          <p:cNvPr id="6146" name="Picture 2" descr="ORACLE-BASE - Materialized Views in Oracle">
            <a:extLst>
              <a:ext uri="{FF2B5EF4-FFF2-40B4-BE49-F238E27FC236}">
                <a16:creationId xmlns:a16="http://schemas.microsoft.com/office/drawing/2014/main" id="{90F2437D-4E6A-52B6-B8AB-519A6D48D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042" y="1691589"/>
            <a:ext cx="5425137" cy="20916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A4F8B9-D5E9-9E01-1F4E-E954ACDA4D0C}"/>
              </a:ext>
            </a:extLst>
          </p:cNvPr>
          <p:cNvSpPr txBox="1"/>
          <p:nvPr/>
        </p:nvSpPr>
        <p:spPr>
          <a:xfrm>
            <a:off x="1120042" y="3631945"/>
            <a:ext cx="3104147" cy="923330"/>
          </a:xfrm>
          <a:prstGeom prst="rect">
            <a:avLst/>
          </a:prstGeom>
          <a:noFill/>
        </p:spPr>
        <p:txBody>
          <a:bodyPr wrap="square" rtlCol="0">
            <a:spAutoFit/>
          </a:bodyPr>
          <a:lstStyle/>
          <a:p>
            <a:r>
              <a:rPr lang="en-US" dirty="0"/>
              <a:t>As Backend engineer who have many year working with SQL. What is </a:t>
            </a:r>
            <a:r>
              <a:rPr lang="en-US" dirty="0" err="1"/>
              <a:t>Matview</a:t>
            </a:r>
            <a:r>
              <a:rPr lang="en-US" dirty="0"/>
              <a:t> @Cris?</a:t>
            </a:r>
          </a:p>
        </p:txBody>
      </p:sp>
    </p:spTree>
    <p:extLst>
      <p:ext uri="{BB962C8B-B14F-4D97-AF65-F5344CB8AC3E}">
        <p14:creationId xmlns:p14="http://schemas.microsoft.com/office/powerpoint/2010/main" val="172004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4AED-08CF-5118-CF8F-8306114BD0F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8D651BA5-5765-4D4E-22F3-570874149100}"/>
              </a:ext>
            </a:extLst>
          </p:cNvPr>
          <p:cNvPicPr>
            <a:picLocks noGrp="1" noChangeAspect="1"/>
          </p:cNvPicPr>
          <p:nvPr>
            <p:ph idx="1"/>
          </p:nvPr>
        </p:nvPicPr>
        <p:blipFill>
          <a:blip r:embed="rId3"/>
          <a:stretch>
            <a:fillRect/>
          </a:stretch>
        </p:blipFill>
        <p:spPr>
          <a:xfrm>
            <a:off x="703022" y="365125"/>
            <a:ext cx="8412696" cy="5734605"/>
          </a:xfrm>
        </p:spPr>
      </p:pic>
      <p:pic>
        <p:nvPicPr>
          <p:cNvPr id="7" name="Picture 6">
            <a:extLst>
              <a:ext uri="{FF2B5EF4-FFF2-40B4-BE49-F238E27FC236}">
                <a16:creationId xmlns:a16="http://schemas.microsoft.com/office/drawing/2014/main" id="{DF255BAB-52D1-AC6B-028B-A84954116ACB}"/>
              </a:ext>
            </a:extLst>
          </p:cNvPr>
          <p:cNvPicPr>
            <a:picLocks noChangeAspect="1"/>
          </p:cNvPicPr>
          <p:nvPr/>
        </p:nvPicPr>
        <p:blipFill rotWithShape="1">
          <a:blip r:embed="rId4">
            <a:extLst>
              <a:ext uri="{28A0092B-C50C-407E-A947-70E740481C1C}">
                <a14:useLocalDpi xmlns:a14="http://schemas.microsoft.com/office/drawing/2010/main" val="0"/>
              </a:ext>
            </a:extLst>
          </a:blip>
          <a:srcRect r="36173" b="11933"/>
          <a:stretch/>
        </p:blipFill>
        <p:spPr>
          <a:xfrm>
            <a:off x="9738727" y="4315965"/>
            <a:ext cx="2453273" cy="2542035"/>
          </a:xfrm>
          <a:prstGeom prst="rect">
            <a:avLst/>
          </a:prstGeom>
        </p:spPr>
      </p:pic>
    </p:spTree>
    <p:extLst>
      <p:ext uri="{BB962C8B-B14F-4D97-AF65-F5344CB8AC3E}">
        <p14:creationId xmlns:p14="http://schemas.microsoft.com/office/powerpoint/2010/main" val="743284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5E9D-E9E9-4CD9-ADB3-D7F8292B599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8A43B04-09E3-BBDA-3EA0-AF0AAE8C3F24}"/>
              </a:ext>
            </a:extLst>
          </p:cNvPr>
          <p:cNvPicPr>
            <a:picLocks noGrp="1" noChangeAspect="1"/>
          </p:cNvPicPr>
          <p:nvPr>
            <p:ph idx="1"/>
          </p:nvPr>
        </p:nvPicPr>
        <p:blipFill>
          <a:blip r:embed="rId2"/>
          <a:stretch>
            <a:fillRect/>
          </a:stretch>
        </p:blipFill>
        <p:spPr>
          <a:xfrm>
            <a:off x="737992" y="125117"/>
            <a:ext cx="10147126" cy="6367758"/>
          </a:xfrm>
        </p:spPr>
      </p:pic>
    </p:spTree>
    <p:extLst>
      <p:ext uri="{BB962C8B-B14F-4D97-AF65-F5344CB8AC3E}">
        <p14:creationId xmlns:p14="http://schemas.microsoft.com/office/powerpoint/2010/main" val="4116900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F67A5-564F-3107-6DEC-80B0D144956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6C3DFCB-2764-4442-02A2-3C76550C85DD}"/>
              </a:ext>
            </a:extLst>
          </p:cNvPr>
          <p:cNvPicPr>
            <a:picLocks noGrp="1" noChangeAspect="1"/>
          </p:cNvPicPr>
          <p:nvPr>
            <p:ph idx="1"/>
          </p:nvPr>
        </p:nvPicPr>
        <p:blipFill>
          <a:blip r:embed="rId3"/>
          <a:stretch>
            <a:fillRect/>
          </a:stretch>
        </p:blipFill>
        <p:spPr>
          <a:xfrm>
            <a:off x="838200" y="365125"/>
            <a:ext cx="9419828" cy="6152659"/>
          </a:xfrm>
        </p:spPr>
      </p:pic>
    </p:spTree>
    <p:extLst>
      <p:ext uri="{BB962C8B-B14F-4D97-AF65-F5344CB8AC3E}">
        <p14:creationId xmlns:p14="http://schemas.microsoft.com/office/powerpoint/2010/main" val="3722831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826E-8FA1-CC5D-86A2-A3972E30155C}"/>
              </a:ext>
            </a:extLst>
          </p:cNvPr>
          <p:cNvSpPr>
            <a:spLocks noGrp="1"/>
          </p:cNvSpPr>
          <p:nvPr>
            <p:ph type="title"/>
          </p:nvPr>
        </p:nvSpPr>
        <p:spPr/>
        <p:txBody>
          <a:bodyPr/>
          <a:lstStyle/>
          <a:p>
            <a:r>
              <a:rPr lang="en-US" dirty="0"/>
              <a:t>Hybrid solutions: e.g snapshots</a:t>
            </a:r>
          </a:p>
        </p:txBody>
      </p:sp>
      <p:pic>
        <p:nvPicPr>
          <p:cNvPr id="5" name="Content Placeholder 4">
            <a:extLst>
              <a:ext uri="{FF2B5EF4-FFF2-40B4-BE49-F238E27FC236}">
                <a16:creationId xmlns:a16="http://schemas.microsoft.com/office/drawing/2014/main" id="{2E8640F3-7B13-58B5-29B1-1D7D12257D49}"/>
              </a:ext>
            </a:extLst>
          </p:cNvPr>
          <p:cNvPicPr>
            <a:picLocks noGrp="1" noChangeAspect="1"/>
          </p:cNvPicPr>
          <p:nvPr>
            <p:ph idx="1"/>
          </p:nvPr>
        </p:nvPicPr>
        <p:blipFill>
          <a:blip r:embed="rId2"/>
          <a:stretch>
            <a:fillRect/>
          </a:stretch>
        </p:blipFill>
        <p:spPr>
          <a:xfrm>
            <a:off x="4107583" y="1690688"/>
            <a:ext cx="7246217" cy="4328772"/>
          </a:xfrm>
        </p:spPr>
      </p:pic>
    </p:spTree>
    <p:extLst>
      <p:ext uri="{BB962C8B-B14F-4D97-AF65-F5344CB8AC3E}">
        <p14:creationId xmlns:p14="http://schemas.microsoft.com/office/powerpoint/2010/main" val="2774149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A172-E0D3-1968-3F32-4395BD7FAFE6}"/>
              </a:ext>
            </a:extLst>
          </p:cNvPr>
          <p:cNvSpPr>
            <a:spLocks noGrp="1"/>
          </p:cNvSpPr>
          <p:nvPr>
            <p:ph type="title"/>
          </p:nvPr>
        </p:nvSpPr>
        <p:spPr>
          <a:xfrm>
            <a:off x="838200" y="365125"/>
            <a:ext cx="10515600" cy="1325563"/>
          </a:xfrm>
        </p:spPr>
        <p:txBody>
          <a:bodyPr/>
          <a:lstStyle/>
          <a:p>
            <a:r>
              <a:rPr lang="en-US" dirty="0"/>
              <a:t>Let’s do whiteboard system design</a:t>
            </a:r>
          </a:p>
        </p:txBody>
      </p:sp>
      <p:pic>
        <p:nvPicPr>
          <p:cNvPr id="7170" name="Picture 2" descr="Sign-up Flows and Friction: Analyzing 3 Examples to Design the Perfect One">
            <a:extLst>
              <a:ext uri="{FF2B5EF4-FFF2-40B4-BE49-F238E27FC236}">
                <a16:creationId xmlns:a16="http://schemas.microsoft.com/office/drawing/2014/main" id="{4326B08C-4ECD-B834-C5BF-5986F07670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41948" y="1486152"/>
            <a:ext cx="5625755" cy="46355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4B3F3E-4F23-600E-6366-D95E82AF3929}"/>
              </a:ext>
            </a:extLst>
          </p:cNvPr>
          <p:cNvSpPr txBox="1"/>
          <p:nvPr/>
        </p:nvSpPr>
        <p:spPr>
          <a:xfrm>
            <a:off x="6592799" y="2261937"/>
            <a:ext cx="4535905" cy="2862322"/>
          </a:xfrm>
          <a:prstGeom prst="rect">
            <a:avLst/>
          </a:prstGeom>
          <a:noFill/>
        </p:spPr>
        <p:txBody>
          <a:bodyPr wrap="square" rtlCol="0">
            <a:spAutoFit/>
          </a:bodyPr>
          <a:lstStyle/>
          <a:p>
            <a:r>
              <a:rPr lang="en-US" dirty="0"/>
              <a:t>We will have 2 teams, design and debate what they designed:</a:t>
            </a:r>
          </a:p>
          <a:p>
            <a:endParaRPr lang="en-US" dirty="0"/>
          </a:p>
          <a:p>
            <a:pPr marL="342900" indent="-342900">
              <a:buAutoNum type="arabicPeriod"/>
            </a:pPr>
            <a:r>
              <a:rPr lang="en-US" dirty="0"/>
              <a:t>Please design it in monolith (5’)</a:t>
            </a:r>
          </a:p>
          <a:p>
            <a:pPr marL="342900" indent="-342900">
              <a:buAutoNum type="arabicPeriod"/>
            </a:pPr>
            <a:r>
              <a:rPr lang="en-US" dirty="0"/>
              <a:t>Migrate it to microservice (10’)</a:t>
            </a:r>
          </a:p>
          <a:p>
            <a:pPr marL="342900" indent="-342900">
              <a:buAutoNum type="arabicPeriod"/>
            </a:pPr>
            <a:r>
              <a:rPr lang="en-US" dirty="0"/>
              <a:t>Your decisions is most important in this game let debate (15’)</a:t>
            </a:r>
          </a:p>
          <a:p>
            <a:endParaRPr lang="en-US" dirty="0"/>
          </a:p>
          <a:p>
            <a:r>
              <a:rPr lang="en-US" dirty="0"/>
              <a:t>Note: </a:t>
            </a:r>
            <a:r>
              <a:rPr lang="en-US" dirty="0">
                <a:hlinkClick r:id="rId4"/>
              </a:rPr>
              <a:t>(10) How to Whiteboard for System Design Interviews | Tips &amp; Tricks - YouTube</a:t>
            </a:r>
            <a:endParaRPr lang="en-US" dirty="0"/>
          </a:p>
        </p:txBody>
      </p:sp>
    </p:spTree>
    <p:extLst>
      <p:ext uri="{BB962C8B-B14F-4D97-AF65-F5344CB8AC3E}">
        <p14:creationId xmlns:p14="http://schemas.microsoft.com/office/powerpoint/2010/main" val="1708468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2720E6-E912-EB2F-A3F2-2606B580355D}"/>
              </a:ext>
            </a:extLst>
          </p:cNvPr>
          <p:cNvPicPr>
            <a:picLocks noGrp="1" noChangeAspect="1"/>
          </p:cNvPicPr>
          <p:nvPr>
            <p:ph idx="1"/>
          </p:nvPr>
        </p:nvPicPr>
        <p:blipFill>
          <a:blip r:embed="rId2"/>
          <a:stretch>
            <a:fillRect/>
          </a:stretch>
        </p:blipFill>
        <p:spPr>
          <a:xfrm>
            <a:off x="5434622" y="1028641"/>
            <a:ext cx="5768930" cy="4800717"/>
          </a:xfrm>
        </p:spPr>
      </p:pic>
      <p:sp>
        <p:nvSpPr>
          <p:cNvPr id="6" name="TextBox 5">
            <a:extLst>
              <a:ext uri="{FF2B5EF4-FFF2-40B4-BE49-F238E27FC236}">
                <a16:creationId xmlns:a16="http://schemas.microsoft.com/office/drawing/2014/main" id="{9E7E25FA-513B-123F-6C0D-EA9E865A5974}"/>
              </a:ext>
            </a:extLst>
          </p:cNvPr>
          <p:cNvSpPr txBox="1"/>
          <p:nvPr/>
        </p:nvSpPr>
        <p:spPr>
          <a:xfrm>
            <a:off x="586854" y="428139"/>
            <a:ext cx="4380931" cy="5632311"/>
          </a:xfrm>
          <a:prstGeom prst="rect">
            <a:avLst/>
          </a:prstGeom>
          <a:noFill/>
        </p:spPr>
        <p:txBody>
          <a:bodyPr wrap="square" rtlCol="0">
            <a:spAutoFit/>
          </a:bodyPr>
          <a:lstStyle/>
          <a:p>
            <a:r>
              <a:rPr lang="en-US" sz="2400" b="1" dirty="0">
                <a:solidFill>
                  <a:srgbClr val="2E75B5"/>
                </a:solidFill>
                <a:effectLst/>
                <a:latin typeface="Calibri" panose="020F0502020204030204" pitchFamily="34" charset="0"/>
              </a:rPr>
              <a:t>Signup for An Account</a:t>
            </a:r>
          </a:p>
          <a:p>
            <a:r>
              <a:rPr lang="en-US" sz="2400" b="1" dirty="0">
                <a:solidFill>
                  <a:srgbClr val="2E75B5"/>
                </a:solidFill>
                <a:effectLst/>
                <a:latin typeface="Calibri" panose="020F0502020204030204" pitchFamily="34" charset="0"/>
              </a:rPr>
              <a:t>Failure Modes</a:t>
            </a:r>
          </a:p>
          <a:p>
            <a:r>
              <a:rPr lang="en-US" sz="2400" b="1" dirty="0">
                <a:solidFill>
                  <a:srgbClr val="2E75B5"/>
                </a:solidFill>
                <a:effectLst/>
                <a:latin typeface="Calibri" panose="020F0502020204030204" pitchFamily="34" charset="0"/>
              </a:rPr>
              <a:t>Validation</a:t>
            </a:r>
          </a:p>
          <a:p>
            <a:r>
              <a:rPr lang="en-US" sz="2400" b="1" dirty="0">
                <a:solidFill>
                  <a:srgbClr val="2E75B5"/>
                </a:solidFill>
                <a:effectLst/>
                <a:latin typeface="Calibri" panose="020F0502020204030204" pitchFamily="34" charset="0"/>
              </a:rPr>
              <a:t>Maybe You Don’t Need Immediate Consistency</a:t>
            </a:r>
          </a:p>
          <a:p>
            <a:r>
              <a:rPr lang="en-US" sz="2400" b="1" dirty="0">
                <a:solidFill>
                  <a:srgbClr val="2E75B5"/>
                </a:solidFill>
                <a:effectLst/>
                <a:latin typeface="Calibri" panose="020F0502020204030204" pitchFamily="34" charset="0"/>
              </a:rPr>
              <a:t>Lock</a:t>
            </a:r>
            <a:endParaRPr lang="en-US" sz="2400" b="1" dirty="0">
              <a:solidFill>
                <a:srgbClr val="2E75B5"/>
              </a:solidFill>
              <a:latin typeface="Calibri" panose="020F0502020204030204" pitchFamily="34" charset="0"/>
            </a:endParaRPr>
          </a:p>
          <a:p>
            <a:r>
              <a:rPr lang="en-US" sz="2400" b="1" dirty="0">
                <a:solidFill>
                  <a:srgbClr val="2E75B5"/>
                </a:solidFill>
                <a:effectLst/>
                <a:latin typeface="Calibri" panose="020F0502020204030204" pitchFamily="34" charset="0"/>
              </a:rPr>
              <a:t>Temporal Anomalies</a:t>
            </a:r>
          </a:p>
          <a:p>
            <a:r>
              <a:rPr lang="en-US" sz="2400" b="1" dirty="0">
                <a:solidFill>
                  <a:srgbClr val="2E75B5"/>
                </a:solidFill>
                <a:effectLst/>
                <a:latin typeface="Calibri" panose="020F0502020204030204" pitchFamily="34" charset="0"/>
              </a:rPr>
              <a:t>Fencing Tokens</a:t>
            </a:r>
          </a:p>
          <a:p>
            <a:r>
              <a:rPr lang="en-US" sz="2400" b="1" dirty="0">
                <a:solidFill>
                  <a:srgbClr val="5B9BD5"/>
                </a:solidFill>
                <a:effectLst/>
                <a:latin typeface="Calibri" panose="020F0502020204030204" pitchFamily="34" charset="0"/>
              </a:rPr>
              <a:t>Filtering Duplicates</a:t>
            </a:r>
          </a:p>
          <a:p>
            <a:r>
              <a:rPr lang="en-US" sz="2400" b="1" dirty="0">
                <a:solidFill>
                  <a:srgbClr val="5B9BD5"/>
                </a:solidFill>
                <a:effectLst/>
                <a:latin typeface="Calibri" panose="020F0502020204030204" pitchFamily="34" charset="0"/>
              </a:rPr>
              <a:t>Uniq Service</a:t>
            </a:r>
          </a:p>
          <a:p>
            <a:r>
              <a:rPr lang="en-US" sz="2400" b="1" dirty="0">
                <a:solidFill>
                  <a:srgbClr val="2E75B5"/>
                </a:solidFill>
                <a:effectLst/>
                <a:latin typeface="Calibri" panose="020F0502020204030204" pitchFamily="34" charset="0"/>
              </a:rPr>
              <a:t>Relational Database Envy</a:t>
            </a:r>
          </a:p>
          <a:p>
            <a:r>
              <a:rPr lang="en-US" sz="2400" b="1" dirty="0">
                <a:solidFill>
                  <a:srgbClr val="2E75B5"/>
                </a:solidFill>
                <a:effectLst/>
                <a:latin typeface="Calibri" panose="020F0502020204030204" pitchFamily="34" charset="0"/>
              </a:rPr>
              <a:t>The Read Model</a:t>
            </a:r>
          </a:p>
          <a:p>
            <a:r>
              <a:rPr lang="en-US" sz="2400" b="1" dirty="0">
                <a:solidFill>
                  <a:srgbClr val="5B9BD5"/>
                </a:solidFill>
                <a:effectLst/>
                <a:latin typeface="Calibri" panose="020F0502020204030204" pitchFamily="34" charset="0"/>
              </a:rPr>
              <a:t>Sending Mail</a:t>
            </a:r>
          </a:p>
          <a:p>
            <a:r>
              <a:rPr lang="en-US" sz="2400" b="1" dirty="0">
                <a:solidFill>
                  <a:srgbClr val="5B9BD5"/>
                </a:solidFill>
                <a:effectLst/>
                <a:latin typeface="Calibri" panose="020F0502020204030204" pitchFamily="34" charset="0"/>
              </a:rPr>
              <a:t>Dependency Woes</a:t>
            </a:r>
          </a:p>
          <a:p>
            <a:endParaRPr lang="en-US" sz="2400" dirty="0"/>
          </a:p>
        </p:txBody>
      </p:sp>
    </p:spTree>
    <p:extLst>
      <p:ext uri="{BB962C8B-B14F-4D97-AF65-F5344CB8AC3E}">
        <p14:creationId xmlns:p14="http://schemas.microsoft.com/office/powerpoint/2010/main" val="3766803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7A1A-44C0-95D3-1561-FE45A0F5AB88}"/>
              </a:ext>
            </a:extLst>
          </p:cNvPr>
          <p:cNvSpPr>
            <a:spLocks noGrp="1"/>
          </p:cNvSpPr>
          <p:nvPr>
            <p:ph type="title"/>
          </p:nvPr>
        </p:nvSpPr>
        <p:spPr/>
        <p:txBody>
          <a:bodyPr/>
          <a:lstStyle/>
          <a:p>
            <a:r>
              <a:rPr lang="en-US" dirty="0"/>
              <a:t>A couple of concepts from DDD</a:t>
            </a:r>
            <a:br>
              <a:rPr lang="en-US" dirty="0"/>
            </a:br>
            <a:endParaRPr lang="en-US" dirty="0"/>
          </a:p>
        </p:txBody>
      </p:sp>
      <p:pic>
        <p:nvPicPr>
          <p:cNvPr id="5" name="Content Placeholder 4">
            <a:extLst>
              <a:ext uri="{FF2B5EF4-FFF2-40B4-BE49-F238E27FC236}">
                <a16:creationId xmlns:a16="http://schemas.microsoft.com/office/drawing/2014/main" id="{D61E0B9F-B436-1702-2B22-3C8E9A61DE4D}"/>
              </a:ext>
            </a:extLst>
          </p:cNvPr>
          <p:cNvPicPr>
            <a:picLocks noGrp="1" noChangeAspect="1"/>
          </p:cNvPicPr>
          <p:nvPr>
            <p:ph idx="1"/>
          </p:nvPr>
        </p:nvPicPr>
        <p:blipFill rotWithShape="1">
          <a:blip r:embed="rId3"/>
          <a:srcRect l="44487" t="6070" r="4881" b="40680"/>
          <a:stretch/>
        </p:blipFill>
        <p:spPr>
          <a:xfrm>
            <a:off x="5606145" y="1844056"/>
            <a:ext cx="3614055" cy="2779903"/>
          </a:xfrm>
        </p:spPr>
      </p:pic>
      <p:sp>
        <p:nvSpPr>
          <p:cNvPr id="4" name="TextBox 3">
            <a:extLst>
              <a:ext uri="{FF2B5EF4-FFF2-40B4-BE49-F238E27FC236}">
                <a16:creationId xmlns:a16="http://schemas.microsoft.com/office/drawing/2014/main" id="{F3591CDE-7B19-1CB0-328E-C36AD6F8E77C}"/>
              </a:ext>
            </a:extLst>
          </p:cNvPr>
          <p:cNvSpPr txBox="1"/>
          <p:nvPr/>
        </p:nvSpPr>
        <p:spPr>
          <a:xfrm>
            <a:off x="3265715" y="2695918"/>
            <a:ext cx="3178628" cy="769441"/>
          </a:xfrm>
          <a:prstGeom prst="rect">
            <a:avLst/>
          </a:prstGeom>
          <a:noFill/>
        </p:spPr>
        <p:txBody>
          <a:bodyPr wrap="square" rtlCol="0">
            <a:spAutoFit/>
          </a:bodyPr>
          <a:lstStyle/>
          <a:p>
            <a:r>
              <a:rPr lang="en-US" sz="4400" dirty="0">
                <a:latin typeface="+mj-lt"/>
              </a:rPr>
              <a:t>Aggregate</a:t>
            </a:r>
          </a:p>
        </p:txBody>
      </p:sp>
      <p:sp>
        <p:nvSpPr>
          <p:cNvPr id="6" name="TextBox 5">
            <a:extLst>
              <a:ext uri="{FF2B5EF4-FFF2-40B4-BE49-F238E27FC236}">
                <a16:creationId xmlns:a16="http://schemas.microsoft.com/office/drawing/2014/main" id="{D97EB6EA-319A-3625-445C-86CEA72292A9}"/>
              </a:ext>
            </a:extLst>
          </p:cNvPr>
          <p:cNvSpPr txBox="1"/>
          <p:nvPr/>
        </p:nvSpPr>
        <p:spPr>
          <a:xfrm>
            <a:off x="2262264" y="5984764"/>
            <a:ext cx="7667472" cy="769441"/>
          </a:xfrm>
          <a:prstGeom prst="rect">
            <a:avLst/>
          </a:prstGeom>
          <a:noFill/>
        </p:spPr>
        <p:txBody>
          <a:bodyPr wrap="square" rtlCol="0">
            <a:spAutoFit/>
          </a:bodyPr>
          <a:lstStyle/>
          <a:p>
            <a:r>
              <a:rPr lang="en-US" sz="4400" dirty="0">
                <a:latin typeface="+mj-lt"/>
              </a:rPr>
              <a:t>(Current) State of the Aggregate</a:t>
            </a:r>
          </a:p>
        </p:txBody>
      </p:sp>
    </p:spTree>
    <p:extLst>
      <p:ext uri="{BB962C8B-B14F-4D97-AF65-F5344CB8AC3E}">
        <p14:creationId xmlns:p14="http://schemas.microsoft.com/office/powerpoint/2010/main" val="3047512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6542-8A9E-76ED-4A73-BF202DB012B5}"/>
              </a:ext>
            </a:extLst>
          </p:cNvPr>
          <p:cNvSpPr>
            <a:spLocks noGrp="1"/>
          </p:cNvSpPr>
          <p:nvPr>
            <p:ph type="title"/>
          </p:nvPr>
        </p:nvSpPr>
        <p:spPr/>
        <p:txBody>
          <a:bodyPr/>
          <a:lstStyle/>
          <a:p>
            <a:r>
              <a:rPr lang="en-US" dirty="0"/>
              <a:t>THANKS, YOU</a:t>
            </a:r>
          </a:p>
        </p:txBody>
      </p:sp>
      <p:pic>
        <p:nvPicPr>
          <p:cNvPr id="5" name="Content Placeholder 4">
            <a:extLst>
              <a:ext uri="{FF2B5EF4-FFF2-40B4-BE49-F238E27FC236}">
                <a16:creationId xmlns:a16="http://schemas.microsoft.com/office/drawing/2014/main" id="{151B5C04-B699-575E-24E9-9AE124B39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1650" y="5225797"/>
            <a:ext cx="2495900" cy="1362893"/>
          </a:xfrm>
        </p:spPr>
      </p:pic>
    </p:spTree>
    <p:extLst>
      <p:ext uri="{BB962C8B-B14F-4D97-AF65-F5344CB8AC3E}">
        <p14:creationId xmlns:p14="http://schemas.microsoft.com/office/powerpoint/2010/main" val="146371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249-E1A9-7802-481C-BD83E01AE43E}"/>
              </a:ext>
            </a:extLst>
          </p:cNvPr>
          <p:cNvSpPr>
            <a:spLocks noGrp="1"/>
          </p:cNvSpPr>
          <p:nvPr>
            <p:ph type="title"/>
          </p:nvPr>
        </p:nvSpPr>
        <p:spPr/>
        <p:txBody>
          <a:bodyPr/>
          <a:lstStyle/>
          <a:p>
            <a:r>
              <a:rPr lang="en-US" dirty="0"/>
              <a:t>Once upon a time </a:t>
            </a:r>
          </a:p>
        </p:txBody>
      </p:sp>
      <p:pic>
        <p:nvPicPr>
          <p:cNvPr id="5" name="Content Placeholder 4">
            <a:extLst>
              <a:ext uri="{FF2B5EF4-FFF2-40B4-BE49-F238E27FC236}">
                <a16:creationId xmlns:a16="http://schemas.microsoft.com/office/drawing/2014/main" id="{92F52290-F006-9BA7-B725-0F6C7FFD2F2C}"/>
              </a:ext>
            </a:extLst>
          </p:cNvPr>
          <p:cNvPicPr>
            <a:picLocks noGrp="1" noChangeAspect="1"/>
          </p:cNvPicPr>
          <p:nvPr>
            <p:ph idx="1"/>
          </p:nvPr>
        </p:nvPicPr>
        <p:blipFill rotWithShape="1">
          <a:blip r:embed="rId3"/>
          <a:srcRect b="1594"/>
          <a:stretch/>
        </p:blipFill>
        <p:spPr>
          <a:xfrm>
            <a:off x="2895651" y="1268179"/>
            <a:ext cx="7990014" cy="5017868"/>
          </a:xfrm>
        </p:spPr>
      </p:pic>
    </p:spTree>
    <p:extLst>
      <p:ext uri="{BB962C8B-B14F-4D97-AF65-F5344CB8AC3E}">
        <p14:creationId xmlns:p14="http://schemas.microsoft.com/office/powerpoint/2010/main" val="212716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19C7-AED1-07F6-DC15-E1FD50C2A9DC}"/>
              </a:ext>
            </a:extLst>
          </p:cNvPr>
          <p:cNvSpPr>
            <a:spLocks noGrp="1"/>
          </p:cNvSpPr>
          <p:nvPr>
            <p:ph type="title"/>
          </p:nvPr>
        </p:nvSpPr>
        <p:spPr/>
        <p:txBody>
          <a:bodyPr/>
          <a:lstStyle/>
          <a:p>
            <a:r>
              <a:rPr lang="en-US" dirty="0"/>
              <a:t>Scaling up …</a:t>
            </a:r>
          </a:p>
        </p:txBody>
      </p:sp>
      <p:pic>
        <p:nvPicPr>
          <p:cNvPr id="5" name="Content Placeholder 4">
            <a:extLst>
              <a:ext uri="{FF2B5EF4-FFF2-40B4-BE49-F238E27FC236}">
                <a16:creationId xmlns:a16="http://schemas.microsoft.com/office/drawing/2014/main" id="{221FCED3-9899-CF5A-C4A9-E65B07A0947B}"/>
              </a:ext>
            </a:extLst>
          </p:cNvPr>
          <p:cNvPicPr>
            <a:picLocks noGrp="1" noChangeAspect="1"/>
          </p:cNvPicPr>
          <p:nvPr>
            <p:ph idx="1"/>
          </p:nvPr>
        </p:nvPicPr>
        <p:blipFill>
          <a:blip r:embed="rId3"/>
          <a:stretch>
            <a:fillRect/>
          </a:stretch>
        </p:blipFill>
        <p:spPr>
          <a:xfrm>
            <a:off x="1831518" y="1283103"/>
            <a:ext cx="8155541" cy="5087218"/>
          </a:xfrm>
        </p:spPr>
      </p:pic>
    </p:spTree>
    <p:extLst>
      <p:ext uri="{BB962C8B-B14F-4D97-AF65-F5344CB8AC3E}">
        <p14:creationId xmlns:p14="http://schemas.microsoft.com/office/powerpoint/2010/main" val="326596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0011-C74A-17CC-B2ED-95CD4EC34A53}"/>
              </a:ext>
            </a:extLst>
          </p:cNvPr>
          <p:cNvSpPr>
            <a:spLocks noGrp="1"/>
          </p:cNvSpPr>
          <p:nvPr>
            <p:ph type="title"/>
          </p:nvPr>
        </p:nvSpPr>
        <p:spPr/>
        <p:txBody>
          <a:bodyPr/>
          <a:lstStyle/>
          <a:p>
            <a:r>
              <a:rPr lang="en-US" dirty="0"/>
              <a:t>Let’s go Asynchronous </a:t>
            </a:r>
          </a:p>
        </p:txBody>
      </p:sp>
      <p:pic>
        <p:nvPicPr>
          <p:cNvPr id="5" name="Content Placeholder 4">
            <a:extLst>
              <a:ext uri="{FF2B5EF4-FFF2-40B4-BE49-F238E27FC236}">
                <a16:creationId xmlns:a16="http://schemas.microsoft.com/office/drawing/2014/main" id="{B2854029-D95A-111D-245C-545A134215F0}"/>
              </a:ext>
            </a:extLst>
          </p:cNvPr>
          <p:cNvPicPr>
            <a:picLocks noGrp="1" noChangeAspect="1"/>
          </p:cNvPicPr>
          <p:nvPr>
            <p:ph idx="1"/>
          </p:nvPr>
        </p:nvPicPr>
        <p:blipFill>
          <a:blip r:embed="rId3"/>
          <a:stretch>
            <a:fillRect/>
          </a:stretch>
        </p:blipFill>
        <p:spPr>
          <a:xfrm>
            <a:off x="1876572" y="1420972"/>
            <a:ext cx="7927828" cy="5000783"/>
          </a:xfrm>
        </p:spPr>
      </p:pic>
    </p:spTree>
    <p:extLst>
      <p:ext uri="{BB962C8B-B14F-4D97-AF65-F5344CB8AC3E}">
        <p14:creationId xmlns:p14="http://schemas.microsoft.com/office/powerpoint/2010/main" val="611313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9F24-CEB2-992F-0F62-F3E80CF1764C}"/>
              </a:ext>
            </a:extLst>
          </p:cNvPr>
          <p:cNvSpPr>
            <a:spLocks noGrp="1"/>
          </p:cNvSpPr>
          <p:nvPr>
            <p:ph type="title"/>
          </p:nvPr>
        </p:nvSpPr>
        <p:spPr>
          <a:xfrm>
            <a:off x="838200" y="365125"/>
            <a:ext cx="2681748" cy="1325563"/>
          </a:xfrm>
        </p:spPr>
        <p:txBody>
          <a:bodyPr/>
          <a:lstStyle/>
          <a:p>
            <a:r>
              <a:rPr lang="en-US" b="1" dirty="0"/>
              <a:t>Command</a:t>
            </a:r>
            <a:br>
              <a:rPr lang="en-US" b="1" dirty="0"/>
            </a:br>
            <a:r>
              <a:rPr lang="en-US" b="1" dirty="0"/>
              <a:t>Pattern</a:t>
            </a:r>
          </a:p>
        </p:txBody>
      </p:sp>
      <p:sp>
        <p:nvSpPr>
          <p:cNvPr id="3" name="Content Placeholder 2">
            <a:extLst>
              <a:ext uri="{FF2B5EF4-FFF2-40B4-BE49-F238E27FC236}">
                <a16:creationId xmlns:a16="http://schemas.microsoft.com/office/drawing/2014/main" id="{A3F44079-03F3-8C72-2B97-123C7DEC9EFB}"/>
              </a:ext>
            </a:extLst>
          </p:cNvPr>
          <p:cNvSpPr>
            <a:spLocks noGrp="1"/>
          </p:cNvSpPr>
          <p:nvPr>
            <p:ph idx="1"/>
          </p:nvPr>
        </p:nvSpPr>
        <p:spPr>
          <a:xfrm>
            <a:off x="838200" y="1825625"/>
            <a:ext cx="2888664" cy="1782814"/>
          </a:xfrm>
        </p:spPr>
        <p:txBody>
          <a:bodyPr/>
          <a:lstStyle/>
          <a:p>
            <a:pPr marL="0" indent="0">
              <a:buNone/>
            </a:pPr>
            <a:r>
              <a:rPr lang="en-US" dirty="0"/>
              <a:t>Please tell me what do you know about this famous pattern !</a:t>
            </a:r>
          </a:p>
        </p:txBody>
      </p:sp>
      <p:pic>
        <p:nvPicPr>
          <p:cNvPr id="1028" name="Picture 4" descr="The Command Pattern - fjp.github.io">
            <a:extLst>
              <a:ext uri="{FF2B5EF4-FFF2-40B4-BE49-F238E27FC236}">
                <a16:creationId xmlns:a16="http://schemas.microsoft.com/office/drawing/2014/main" id="{915E8377-BAB1-09A5-E2D2-B8D6734C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864" y="567813"/>
            <a:ext cx="7794085" cy="572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17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B71E5C-AF6E-B27F-EF91-1F5C4AD7F0C5}"/>
              </a:ext>
            </a:extLst>
          </p:cNvPr>
          <p:cNvPicPr>
            <a:picLocks noGrp="1" noChangeAspect="1"/>
          </p:cNvPicPr>
          <p:nvPr>
            <p:ph idx="1"/>
          </p:nvPr>
        </p:nvPicPr>
        <p:blipFill rotWithShape="1">
          <a:blip r:embed="rId2"/>
          <a:srcRect t="2802" b="2773"/>
          <a:stretch/>
        </p:blipFill>
        <p:spPr>
          <a:xfrm>
            <a:off x="2081260" y="726884"/>
            <a:ext cx="8029480" cy="4946329"/>
          </a:xfrm>
        </p:spPr>
      </p:pic>
      <p:sp>
        <p:nvSpPr>
          <p:cNvPr id="2" name="Title 1">
            <a:extLst>
              <a:ext uri="{FF2B5EF4-FFF2-40B4-BE49-F238E27FC236}">
                <a16:creationId xmlns:a16="http://schemas.microsoft.com/office/drawing/2014/main" id="{054E3346-670A-0FE3-2EDC-0FF798868C6B}"/>
              </a:ext>
            </a:extLst>
          </p:cNvPr>
          <p:cNvSpPr>
            <a:spLocks noGrp="1"/>
          </p:cNvSpPr>
          <p:nvPr>
            <p:ph type="title"/>
          </p:nvPr>
        </p:nvSpPr>
        <p:spPr/>
        <p:txBody>
          <a:bodyPr/>
          <a:lstStyle/>
          <a:p>
            <a:r>
              <a:rPr lang="en-US" b="1" dirty="0"/>
              <a:t>Command Sourcing</a:t>
            </a:r>
          </a:p>
        </p:txBody>
      </p:sp>
    </p:spTree>
    <p:extLst>
      <p:ext uri="{BB962C8B-B14F-4D97-AF65-F5344CB8AC3E}">
        <p14:creationId xmlns:p14="http://schemas.microsoft.com/office/powerpoint/2010/main" val="400210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TotalTime>
  <Words>2815</Words>
  <Application>Microsoft Office PowerPoint</Application>
  <PresentationFormat>Widescreen</PresentationFormat>
  <Paragraphs>215</Paragraphs>
  <Slides>40</Slides>
  <Notes>26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Alegreya</vt:lpstr>
      <vt:lpstr>Algerian</vt:lpstr>
      <vt:lpstr>Arial</vt:lpstr>
      <vt:lpstr>Arial</vt:lpstr>
      <vt:lpstr>Calibri</vt:lpstr>
      <vt:lpstr>Calibri Light</vt:lpstr>
      <vt:lpstr>Courier</vt:lpstr>
      <vt:lpstr>Inter</vt:lpstr>
      <vt:lpstr>Lora</vt:lpstr>
      <vt:lpstr>Open Sans</vt:lpstr>
      <vt:lpstr>Questrial</vt:lpstr>
      <vt:lpstr>Roboto</vt:lpstr>
      <vt:lpstr>Segoe UI Light</vt:lpstr>
      <vt:lpstr>Times New Roman</vt:lpstr>
      <vt:lpstr>Office Theme</vt:lpstr>
      <vt:lpstr>EVENT SOURCSING</vt:lpstr>
      <vt:lpstr>2018 Trend</vt:lpstr>
      <vt:lpstr>2022, now</vt:lpstr>
      <vt:lpstr>A couple of concepts from DDD </vt:lpstr>
      <vt:lpstr>Once upon a time </vt:lpstr>
      <vt:lpstr>Scaling up …</vt:lpstr>
      <vt:lpstr>Let’s go Asynchronous </vt:lpstr>
      <vt:lpstr>Command Pattern</vt:lpstr>
      <vt:lpstr>Command Sourcing</vt:lpstr>
      <vt:lpstr>Command vs Events </vt:lpstr>
      <vt:lpstr>Command vs Events </vt:lpstr>
      <vt:lpstr>Commands to events</vt:lpstr>
      <vt:lpstr>Command more than Event Sourcing</vt:lpstr>
      <vt:lpstr>Event Sourcing</vt:lpstr>
      <vt:lpstr>Additional benefits</vt:lpstr>
      <vt:lpstr>Time debugging </vt:lpstr>
      <vt:lpstr>REDUX Dev-Tools Extension</vt:lpstr>
      <vt:lpstr>Technical Wealth</vt:lpstr>
      <vt:lpstr>Additional benefits</vt:lpstr>
      <vt:lpstr>Additional benefits</vt:lpstr>
      <vt:lpstr>Bottle neck!! YES we can deal with that </vt:lpstr>
      <vt:lpstr>Bottle neck!! YES we can deal with that </vt:lpstr>
      <vt:lpstr>Fault tolerance and resiliency </vt:lpstr>
      <vt:lpstr>Defense in depth strategies</vt:lpstr>
      <vt:lpstr>End normalization debate</vt:lpstr>
      <vt:lpstr>Prevent Super user attack </vt:lpstr>
      <vt:lpstr>Better business Agility </vt:lpstr>
      <vt:lpstr>Retrieving the State </vt:lpstr>
      <vt:lpstr>Querying (searching) the state</vt:lpstr>
      <vt:lpstr>Old school way</vt:lpstr>
      <vt:lpstr>CQRS</vt:lpstr>
      <vt:lpstr>CQRS and event sourcing</vt:lpstr>
      <vt:lpstr>Materialized Views of current state</vt:lpstr>
      <vt:lpstr>PowerPoint Presentation</vt:lpstr>
      <vt:lpstr>PowerPoint Presentation</vt:lpstr>
      <vt:lpstr>PowerPoint Presentation</vt:lpstr>
      <vt:lpstr>Hybrid solutions: e.g snapshots</vt:lpstr>
      <vt:lpstr>Let’s do whiteboard system design</vt:lpstr>
      <vt:lpstr>PowerPoint Presentation</vt:lpstr>
      <vt:lpstr>THANKS,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Khánh Trần</dc:creator>
  <cp:lastModifiedBy>Khánh Trần</cp:lastModifiedBy>
  <cp:revision>1</cp:revision>
  <dcterms:created xsi:type="dcterms:W3CDTF">2022-10-16T04:44:43Z</dcterms:created>
  <dcterms:modified xsi:type="dcterms:W3CDTF">2022-10-19T00:46:39Z</dcterms:modified>
</cp:coreProperties>
</file>